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tipi bir Pokémon, hangi tipteki bir Pokémon'a karşı süper etkili (super effective) hasar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Ejderha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Kaya (Rock) tipi saldırılar, hangi tip üzerinde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Uçan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Çelik (Steel) tipi, savunma açısından en dirençli tiplerden biridir; hangi tip saldırılara karşı dirençli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Dövüş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Böcek (Bug) tipi saldırılar, hangi tip üzerinde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Psişik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Pokémon olarak bilinen ve Mew'in DNA'sından yaratılan efsanevi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Mewtwo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Lugia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Deoxys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Rayquaza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dünyasını yarattığına inanılan ve 'Orijinal Pokémon' olarak kabul edilen efsanevi varlık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Dialga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Palkia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Giratina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Arceus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Johto bölgesinin simgesi olan ve gümüş kanatlarıyla bilinen efsanevi kuş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Lugia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Zapdos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Articuno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Ho-Oh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Zamanı kontrol etme yeteneğine sahip olan ve Sinnoh efsanelerinde yer alan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Shaymin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Darkrai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Dialga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Cresselia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Hoenn bölgesinde okyanusları genişletme gücüne sahip olan efsanevi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Rayquaza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Groudon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Manaphy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Kyogre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efsanevi köpek (Raikou, Entei, Suicune) hangi efsanevi Pokémon tarafından diriltilmiştir?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Ho-Oh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Lugia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Jirachi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Uzaydan gelen ve DNA yapısını değiştirebilen efsanevi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Genesect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Deoxys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Victini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 tipi saldırılar, hangi tip üzerinde hiçbir etkiye sahip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Kanto bölgesinin üç efsanevi kuşundan 'ateş' elementini temsil eden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Zapdos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Lugia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Articuno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Moltres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Regi üçlüsünün (Regirock, Regice, Registeel) lideri olarak bilinen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Heatran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Regigigas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Uxie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Azelf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Unova bölgesinde 'Gerçeklik' (Truth) idealini temsil eden efsanevi ejderha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Reshiram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Kyurem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Zekrom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Cobalion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boyutunda (Distortion World) yaşayan ve antimaddeyi temsil eden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Giratina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Palkia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Dialga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Cresselia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Kalos bölgesinde yaşamı temsil eden ve X versiyonunun efsanevi Pokémonu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Zygarde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Xerneas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Yveltal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Diancie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1996 yılında Japonya'da piyasaya sürülen ilk Pokémon oyunları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Yellow ve Pikachu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Blue ve Red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Pokémon Red ve Green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Gold ve Silver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Game Boy Color döneminde çıkan ve Pokémon'u renkli ekranla tanıştıran oyun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Ruby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Yellow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Pokémon Crystal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Gold ve Silver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Nintendo DS platformunda çıkan ilk ana seri Pokémon oyunları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HeartGold ve SoulSilver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Platinum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Pokémon Diamond ve Pearl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Black ve White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serisinde 'Mega Evrim' (Mega Evolution) mekaniği ilk kez hangi nesil oyunlarında tanıtılmıştır?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 6 (X/Y)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5 (Black/White)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8 (Sword/Shield)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7 (Sun/Moon)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Game Boy Advance döneminde çıkan ve Hoenn bölgesinde geçen oyunlar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FireRed ve LeafGreen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Pokémon Ruby ve Sapphire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Emerald ve Crystal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Gold ve Silver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Perili (Ghost) tipi saldırılar, hangi tip üzerinde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Psişik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Nintendo Switch'in ilk ana seri Pokémon oyunları olan 'Let's Go, Pikachu! ve Eevee!' hangi bölgede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Sinnoh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serisinde 'Z-Move' (Z-Hamlesi) mekaniği hangi nesil oyunlarının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Pokémon Sun ve Moon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Black ve White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Sword ve Shield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X ve 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Sword ve Shield oyunlarında tanıtılan devasa Pokémon savaşlarına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 Burst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Dynamax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Gigantamax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 Raid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serisinde gece ve gündüz döngüsü ilk kez hangi oyunlarla seriye eklenmiştir?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Ruby ve Sapphire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Pokémon Gold ve Silver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Diamond ve Pearl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Red ve Blue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Sinnoh bölgesinde geçen ve Nintendo Switch'te yayımlanan 'remake' oyunların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Legends: Arceus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Omega Ruby ve Alpha Sapphire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Brilliant Diamond ve Shining Pearl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 Sun ve Ultra Moon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serisinin tamamen açık dünya yapısına ilk kez yaklaştığı Nintendo Switch oyunu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Scarlet ve Violet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Sword ve Shield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Pokémon Legends: Arceus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Let's 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serisinde 'Terastal' fenomeni hangi bölgeye özgüdür?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Hisui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Paldea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Ash Ketchum, Pokémon eğitmeni olma yolculuğuna hangi şehirden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Cerulean Şehri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Pallet Kasabası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Lavender Kasabası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Vermilion Şehri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Ash'in ilk Pokémon'u olan Pikachu, neden bir Poké topunun içinde kalmayı reddeder?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 topu bozuktur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gücü topu patlatmaktadır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İçeride kendini kısıtlanmış hisseder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Ash onu zorla sokmaya çalışmıştır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Ash'in Kanto bölgesindeki ana rakiplerinden biri olan ve her zaman 'Görüşürüz' diyen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Tracey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Gary Oak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Ejderha (Dragon) tipi, oyunlarda hangi tipe karşı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Ejderha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Team Rocket (Roket Takımı) üyeleri Jessie ve James'in her zaman yanında taşıdığı konuşan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Koffing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Meowth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Wobbuffet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tipi bir Pokémon, hangi tipe karşı zayıftır?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Dövüş (Fighting) tipi saldırılar, hangi tip üzerinde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Psişik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Normal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 (Ice) tipi saldırılar, hangi tip üzerinde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Zehir (Poison) tipi saldırılar, hangi tipe karşı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Karanlık (Dark) tipi, hangi tipe karşı tamamen bağışıktır (etkisiz kılar)?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Psişik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Dövüş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