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Bulbasaur, Charmander ve Squirtle hangi tip Pokémon'lardır?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Psişik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Efsanevi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Başlangıç (Starter)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Hayalet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Pokémonların evrim geçirmesini sağlayan süreç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Deneyim puanı kazanmak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Uçmak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yemek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uyumak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Roka Takımı'nın (Team Rocket) en bilinen üyeleri kimlerdir?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Dawn ve Barry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May ve Max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Ash ve Brock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Jessie ve James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 türlerinden hangisi elektrik tipine karşı zayıftır?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Normal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Pokémon'un açılımı hangi iki kelimeden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Pocket Monsters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Popular Monsters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Power Monsters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Poke Machines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 serisinde Pokémonları iyileştiren merkezlere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Pokémon Center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Pokémon Hospital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Pokémon Shop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Pokémon Clinic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 dünyasının profesörü olarak bilinen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Profesör Birch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Profesör Ivy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Profesör Elm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Profesör Oak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Pokémonların türleri (tip) savaş sisteminde neyi belirler?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Avantaj ve dezavantaj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Pokémon'da 'Legendary' (Efsanevi)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Evrimleşmiş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yaygın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nadir ve güçlü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Zayıf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 dünyasında Pokémon eğitmek için kullanılan yere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Pokémon Center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Safari Zone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Poké Mart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Pokémon Gym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 serisinde tür avantajı tablosunda 'Su' tipi 'Ateş' tipine karşı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Zayıf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Etkisiz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etkili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Pokémonları iyileştiren tesise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Pokémon Center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Pokémon House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Pokémon Shop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Pokémon Lab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Eğitmenlerin Pokémonlarını yarıştırdığı turnuvalara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Pokémon Club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Pokémon School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Pokémon League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Pokémon Party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 dünyasında Pokémonları taşımak için kullanılan teknolojik alet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Potion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Pokéball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Pokedex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Badge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Pokémonlar hakkında bilgi içeren dijital ansiklopediye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Pokémap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Pokédex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Pokéinfo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Pokélog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 savaşlarında eğitmenlerin kazandığı nişanlara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Trophy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Badge (Rozet)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 türlerinden 'Grass' (Çimen) tipi, hangi türe karşı zayıftır?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Normal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 oyunlarında başlangıçta seçilen Pokémonlara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First Gen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Basic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Origin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Starter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Pokémonların savaşırken kullandığı özel yeteneklere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Moves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Skills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Powers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Actions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 dünyasında nadir bulunan ve özel güçleri olan Pokémonlara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Common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Legendary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 oyunlarında 'TM' kısaltması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Technical Machine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Tactical Move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Training Manual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Total Master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 savaşında rakip Pokémonun canı tükendiğinde ne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Bayılır (Faint)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Kaçar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 dünyasında 'Berry' (Meyve) ne işe yarar?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 başlatma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Evrim geçirtme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İyileştirme veya güçlendirme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Pokéball üretme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 evrim geçirdiğinde hangisi değişmez?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Boyut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Görünüş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Pokémonları yakalamak için kullanılan temel alet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Badge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Poké Ball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Pokedex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Gym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Pokémonların bilgilerinin kayıtlı olduğu cihaz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Pokedex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Gym Badge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Trainer Card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Poke Center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 türü ile Pokémon tipi arasındaki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 ismi, tip özelliğini kapsar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 ismi, tip özelliğidir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Fark yoktur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İkisi de aynıdır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 tipi ile Pokémon yeteneği arasındaki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Fark yoktur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İkisi de saldırıdır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Tip savaşta pasiftir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Yetenek savaşta pasiftir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Yaban Pokémonu ile Eğitmen Pokémonu arasındaki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Hepsi doğrudur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Yabanlar vahşidir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Eğitmenler daha güçlüdür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Yabanların sahibi yoktur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H.M. ile T.M. arasındaki temel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T.M. daha güçlüdür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Fark yoktur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H.M. daha nadirdir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H.M. unutulamaz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 Gym Lideri ile Elit Dörtlü arasındaki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Elit Dörtlü daha zordur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Liderler daha çok Pokémona sahiptir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Fark yoktur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Liderler daha güçlüdür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 tipi ile saldırı tipi arasındaki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Saldırı tipi sadece bir türdür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Fark yoktur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Saldırı tipi sabittir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Pokémonun tipi sabittir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 yumurtası ile Pokémon arasındaki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Yumurtalar savaşamaz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Fark yoktur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Yumurtalar daha güçlüdür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Yumurtadan Pokémon çıkar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Ateş tipi bir Pokémon, hangi tipteki bir Pokémon'a karşı süper etkili (super effective) hasar verir?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Çimen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Ejderha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Elektrik tipi saldırılar, hangi tip üzerinde hiçbir etkiye sahip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Uçan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Perili (Ghost) tipi saldırılar, hangi tip üzerinde süper etkilidir?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Dövüş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Psişik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Normal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Ejderha (Dragon) tipi, oyunlarda hangi tipe karşı süper etkilidir?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Ejderha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 tipi bir Pokémon, hangi tipe karşı zayıftır?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Dövüş (Fighting) tipi saldırılar, hangi tip üzerinde süper etkilidir?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Psişik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Normal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Uçan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Buz (Ice) tipi saldırılar, hangi tip üzerinde süper etkilidir?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Çimen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