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değişken tanımlarken aşağıdakilerden hangisi kural dışıdır?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1degisken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degisken_adi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_degisken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degisken1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mantıksal 've' operatörü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&amp;&amp;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modülü kod dosyanıza dahil etmek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include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require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hata yakalama bloğu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if-else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try-except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start-stop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do-while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1959 yılında geliştirilen ve iş dünyası (Business) uygulamaları için tasarlanan, 'ortak iş dili' anlamına gelen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COBOL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FORTRAN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Dennis Ritchie tarafından Bell Labs'de geliştirilen ve modern programlama dillerinin 'atası' kabul edilen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C++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Pascal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Bjarne Stroustrup tarafından C diline 'nesne yönelimli' (Object-Oriented) özellikler eklenerek oluşturulan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C#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C++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Objective-C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Guido van Rossum tarafından geliştirilen ve 'okunabilirlik' odaklı yapısıyla günümüzün en popüler dillerinden biri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Ruby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JavaScript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Gosling tarafından 'Write Once, Run Anywhere' (Bir kez yaz, her yerde çalıştır) felsefesiyle geliştirilen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Swift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1995 yılında Brendan Eich tarafından sadece 10 günde tasarlanan ve web tarayıcılarının vazgeçilmezi olan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TypeScript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JavaScript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Microsoft tarafından .NET platformu için geliştirilen, C++ ve Java'ya benzerliğiyle bilinen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Visual Basic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C#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F#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Delphi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ekrana veri yazdırmak için kullanılan fonksiyon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print()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write()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input()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echo()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bilimi ve yapay zeka alanında, özellikle akademik dünyada yaygın olarak kullanılan en eski yüksek seviyeli dillerden hangisi bilimsel hesaplamalar için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FORTRAN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Prolog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Apple tarafından iOS ve macOS uygulama geliştirmek için Objective-C'nin yerine getirilen modern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Swift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Google tarafından geliştirilen, özellikle bulut sistemleri ve yüksek performanslı sunucular için tasarlanan dil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Julia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sunucusu tarafında (server-side) çalışan ve PHP kısaltmasının açılımı başlangıçta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Programmed Hypertext Parser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Public Host Protocol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Personal Home Page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PHP Hypertext Processor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Bellek güvenliği ve yüksek performansı birleştirmeyi hedefleyen, Mozilla tarafından desteklenen modern sistem programlama dili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Crystal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eğitim verisini ezberleyip yeni veriler üzerinde başarısız olması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Augmentation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Gradient Descent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'Supervised Learning' (Denetimli Öğrenme) algoritmasıdır?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Principal Component Analysis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Apriori Algorithm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K-Means Clustering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Linear Regression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sinir ağlarında, bir katmandan diğerine sinyal iletimini kontrol eden fonksiyonlara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Loss Function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Activation Function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Optimizer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setindeki etiketlenmemiş verilerin gruplandırılması hangi öğrenme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Semi-supervised Learning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Unsupervised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Supervised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öğrenme modellerinde ağırlıkların güncellenmesi için kullanılan temel algoritma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Naive Bayes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Decision Tree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Backpropagation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Random Forest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Python listesindeki elemanları sıralamak için hangi metod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list.arrange()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list.order()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list.sequence()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list.sort()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yapay zeka modelinin tahmin başarısını ölçmek için kullanılan 'ortalama karesel hata' teriminin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Confusion Matrix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Accuracy Score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Mean Squared Error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Precision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Görüntü işleme ve bilgisayarlı görü (computer vision) için en yaygın kullanılan sinir ağı mimarisi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SVM (Support Vector Machines)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RNN (Recurrent Neural Networks)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 (Generative Adversarial Networks)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CNN (Convolutional Neural Networks)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Ajanın bir ortamda ödül mekanizması üzerinden deneme-yanılma ile öğrenmesine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Clustering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Regression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Deep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Modelin eğitim sırasında öğrenme hızını belirleyen hiper-parametreye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Batch Size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Weights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Learning Rate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Dil İşleme (NLP) süreçlerinde metinleri sayısal vektörlere dönüştürme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Tokenization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Word Embedding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Lemmatization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Stemming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'Classification' (Sınıflandırma) problemidir?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E-postanın spam olup olmadığını belirlemek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Müşteri harcama miktarını kestirmek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sıcaklığını tahmin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fiyat tahmini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 setindeki değişken sayısını azaltmak için kullanılan popüler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Normalization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Feature Scaling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Cross-Validation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Dimensionality Reduction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uygulamasında kullanıcı girdilerinin filtrelenmemesi sonucu veritabanı sorgularının manipüle edilmesine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Man-in-the-Middle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Cross-Site Scripting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Buffer Overflow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 Injection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Kullanıcıları sahte bir web sitesine yönlendirerek bilgilerini çalmayı hedefleyen saldırı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Phishing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Brute Force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Zero-day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şifreleme (encryption) yöntemlerinden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'üs alma' operatörü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^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**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//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%%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sistemin kaynaklarını tüketerek hizmet veremez hale getirilmesine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Malware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Rootkit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Denial of Service (DoS)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Spyware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veri tiplerinden hangisi değiştirilemez (immutable) özelliktedir?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tuple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dict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fonksiyon tanımlamak için hangi anahtar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Python'da bir 'sözlük' (dictionary) yapısını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['anahtar', 'değer']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{'anahtar': 'değer'}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{'anahtar', 'değer'}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('anahtar', 'değer')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tam sayı bölmesi (bölümün tam kısmını veren) operatörü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//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%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**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/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Python'da bir döngüyü sonlandırmak için kullanılan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continue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