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dilini geliştiren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 Gates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Guido van Rossum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Linus Torvalds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Steve Jobs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geliştiricileri tarafından benimsenen rehbere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 Law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Zen of Python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 Bible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 Rules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ne zaman yayınlanmaya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hangi tür bir programlama dilidir?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dili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 dili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Yorumlanan (Interpreted)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Derlenen (Compiled)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Guido van Rossum'a verilen unvan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Chief Developer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Benevolent Dictator for Life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Code Master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 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dilinin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bağımlılığı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Okunabilirliği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kod bloklarını belirlemek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Süslü parantezler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Noktalı virgül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Girintiler (Indentation)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Python'un ana felsefesi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Kısıtlı kullanım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ve karmaşıklık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Basitlik ve okunabilirlik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kontrolü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Python'daki paket yönetim aracının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npm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yorum satırı hangi karakterle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//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 hangi işletim sistemi üzerinde geliştirilmeye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MS-DOS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ABC dili tabanlı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fonksiyon tanımlamak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Python'un 'Zen of Python' felsefesinde hangisi vurgulanır?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kod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olanı seçmek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yazmak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Karmaşıklıktan kaçınmak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değişken tanımlarken aşağıdakilerden hangisi kural dışıdır?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1degisken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degisken_adi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_degisken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degisken1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ekrana veri yazdırmak için kullanılan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write()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echo()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Python listesindeki elemanları sıralamak için hangi metod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list.arrange()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list.order()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list.sequence()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list.sort()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'üs alma' operatörü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^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**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//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%%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veri tiplerinden hangisi değiştirilemez (immutable) özelliktedir?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tuple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fonksiyon tanımlamak için hangi anahtar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Python'da bir 'sözlük' (dictionary) yapısını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['anahtar', 'değer']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{'anahtar': 'değer'}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{'anahtar', 'değer'}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('anahtar', 'değer')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tam sayı bölmesi (bölümün tam kısmını veren) operatörü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//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**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döngüyü sonlandırmak için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break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continue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mantıksal 've' operatörü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&amp;&amp;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modülü kod dosyanıza dahil etmek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include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import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require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hata yakalama bloğu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if-else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try-except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start-stop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do-while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1959 yılında geliştirilen ve iş dünyası (Business) uygulamaları için tasarlanan, 'ortak iş dili' anlamına gelen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FORTRAN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Dennis Ritchie tarafından Bell Labs'de geliştirilen ve modern programlama dillerinin 'atası' kabul edilen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C++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Bjarne Stroustrup tarafından C diline 'nesne yönelimli' (Object-Oriented) özellikler eklenerek oluşturulan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C#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C++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Objective-C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Guido van Rossum tarafından geliştirilen ve 'okunabilirlik' odaklı yapısıyla günümüzün en popüler dillerinden biri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Ruby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JavaScript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James Gosling tarafından 'Write Once, Run Anywhere' (Bir kez yaz, her yerde çalıştır) felsefesiyle geliştirilen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Swift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1995 yılında Brendan Eich tarafından sadece 10 günde tasarlanan ve web tarayıcılarının vazgeçilmezi olan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TypeScript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JavaScript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Microsoft tarafından .NET platformu için geliştirilen, C++ ve Java'ya benzerliğiyle bilinen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Visual Basic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C#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F#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Delphi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bilimi ve yapay zeka alanında, özellikle akademik dünyada yaygın olarak kullanılan en eski yüksek seviyeli dillerden hangisi bilimsel hesaplamalar için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FORTRAN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Prolog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Apple tarafından iOS ve macOS uygulama geliştirmek için Objective-C'nin yerine getirilen modern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Swift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Google tarafından geliştirilen, özellikle bulut sistemleri ve yüksek performanslı sunucular için tasarlanan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sunucusu tarafında (server-side) çalışan ve PHP kısaltmasının açılımı başlangıçta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Programmed Hypertext Parser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Host Protocol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Personal Home Page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PHP Hypertext Processor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Bellek güvenliği ve yüksek performansı birleştirmeyi hedefleyen, Mozilla tarafından desteklenen modern sistem programlama dili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Crystal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eğitim verisini ezberleyip yeni veriler üzerinde başarısız olması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Augmentation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Gradient Descent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Underfitting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'Supervised Learning' (Denetimli Öğrenme) algoritmasıdır?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Principal Component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Apriori Algorithm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K-Means Clustering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Linear Regression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sinir ağlarında, bir katmandan diğerine sinyal iletimini kontrol eden fonksiyonlara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Loss Function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Activation Function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Optimizer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