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Sigmund Freud'a göre, kişiliğin gerçeklik ilkesine göre hareket eden ve id ile süperego arasında denge kuran parçası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Persona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Bilinçaltı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Libido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Ego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Duygusal bir çatışma anında, mantıksal açıklamalar üreterek durumu kendince haklı çıkarma mekanizması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Mantığa bürüme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değiştirme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Yalıtma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Yansıtma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Öfkesini asıl kaynağına değil de, daha az tehdit edici olan başka bir nesneye veya kişiye yöneltme mekanizması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Tepki oluşturma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İnkar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Bastırma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Yer değiştirme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Acı veren bir düşünceyi veya anıyı bilinçten tamamen uzaklaştırarak 'unutmak' hangi savunma mekanizmasıdır?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Bastırma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Telafi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Yansıtma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Bağlanma kuramının temellerini atan ve bebeklerin bakım verenle kurduğu ilişkiyi inceleyen psikolog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Sigmund Freud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B.F. Skinner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Carl Jung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John Bowlby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bağlanma stilinde birey, yakınlık kurmaktan kaçınır ve duygusal bağımsızlığına aşırı önem verir?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Dağınık bağlanma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Kaçıngan bağlanma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Kaygılı-kararsız bağlanma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 bağlanma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Robert Sternberg'in 'Aşkın Üçgen Kuramı'na göre, aşkın üç temel bileşeni nelerdir?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Saygı, sevgi, anlayış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Tutku, yakınlık, bağlılık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Heyecan, paylaşım, fedakarlık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Cinsellik, güven, sadakat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Bebeklik döneminde bakım verenin tutarsız davrandığı (bazen ilgili, bazen ilgisiz) durumlarda genellikle hangi bağlanma stili gelişir?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Kaçıngan bağlanma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İdeal bağlanma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 bağlanma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Kaygılı-kararsız bağlanma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Yunan mitolojisine dayanan ve 'oyunbaz aşk' olarak bilinen aşk stili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Pragma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Ludus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Eros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Agape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Mary Ainsworth tarafından geliştirilen ve bebeklerin bağlanma stilini belirlemek için kullanılan deneyin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Milgram Deneyi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Yabancı Durum Testi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Stanford Hapishane Deneyi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Marshmallow Deneyi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John Lee'nin aşk stilleri kuramına göre, mantık ve fayda odaklı, gerçekçi aşk stiline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Storge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Mania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Pragma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Eros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Kişinin kabul edilemez dürtülerini, kabul edilebilir sosyal davranışlara dönüştürmesi hangi savunma mekanizmasıdır?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İnkar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Yüceltme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Yansıtma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Bastırma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Dağınık (disorganize) bağlanma stiline sahip bireylerin ilişkilerinde genellikle ne tür bir zorluk yaşanır?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aşırı ilgi bekleme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Korku ve yakınlık kurma isteği arasında gidip gelme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kıskançlık krizleri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Duygusuzluk ve mesafeli duruş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Sternberg'e göre, sadece 'tutku'nun olduğu ilişki türüne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Arkadaşça aşk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Mükemmel aşk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Hevesli aşk (infatuation)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Boş aşk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Güvenli bağlanma stiline sahip yetişkinlerin ilişkilerde sergilediği en temel özellik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Yakınlık kurmaktan korkmamak ve güven duymak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Duygularını tamamen gizlemek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Partnerine tamamen bağımlı olmak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partnerini test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Eros aşk stili hangi temel özellik ile tanımlanır?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Fedakar ve karşılıksız sevgi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Mantıklı ve planlı seçimler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Tutkulu, yoğun ve fiziksel çekim odaklı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Dostluk ve güven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John Lee'nin kuramında 'Agape' terimi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Eğlence odaklı aşk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Obsesif ve sahiplenici aşk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Zamanla gelişen arkadaşça aşk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Koşulsuz, özverili ve tanrısal aşk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Pozitif psikolojinin kurucusu olarak kabul edilen ve 'öğrenilmiş çaresizlik' çalışmalarıyla tanınan psikolog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Abraham Maslow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Carl Rogers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Albert Bandura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Martin Seligman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Mihaly Csikszentmihalyi tarafından tanımlanan, kişinin yaptığı işe tamamen odaklanıp zaman algısını yitirdiği duruma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Psikolojik Sermaye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Öz-Yeterlilik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Bilişsel Denge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Akış (Flow)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Seligman'ın PERMA modelinde yer alan 'P' harfi hangi kavramı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Pozitif Duygular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Performans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Problem Çözme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Psikolojik Dayanıklılık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'öznel iyi oluş' (subjective well-being) kavramının temel bileşenlerinden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Yaşam doyumu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pozitif duygulanım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Dışsal motivasyon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Düşük negatif duygulanım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kişinin kendi yeteneklerine olan inancını ifade eden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Öz-saygı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İyimserlik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Öz-yeterlilik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Bilinçli farkındalık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Kendi hatalarını veya olumsuz duygularını başkalarına mal etme eğilimine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Mantığa bürüme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değiştirme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Yansıtma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Özdeşim kurma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Bireyin zorluklar karşısında esneme ve tekrar toparlanma kapasitesine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Empati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İyimserlik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Psikolojik sağlamlık (Resilience)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PERMA modelindeki 'A' harfinin karşılığıdır?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Anlam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Başarı (Accomplishment)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Ait olma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Aktif katılım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Mutluluk üzerine yapılan araştırmalarda, bireyin hayatında anlam ve amaç bulmasının sağladığı iyi oluş türüne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Duygusal iyi oluş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Eudaimonik iyi oluş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Bilişsel iyi oluş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Hedonik iyi oluş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Şükran duyma pratiğinin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az uyumak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Geçmişteki hataları unutmak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Olumlu anlara odaklanarak iyi oluşu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statüyü yükseltmek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Barbara Fredrickson'ın 'Genişlet ve İnşa Et' teorisi temel olarak neyi açıklar?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Akış halinin fiziksel performansa etkisini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Negatif duyguların hayatta kalma rolünü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Zekanın mutluluk üzerindeki etkisini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Pozitif duyguların düşünce-eylem repertuvarını genişletmesini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Bilinçli farkındalık (mindfulness) ile ilgili en doğru ifade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meditasyon yapmaktır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Şimdiki ana yargısız bir şekilde dikkat etmektir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 planlarına odaklanmaktır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Duyguları bastırmaktır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PERMA modelinde 'R' harfi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İlişkiler (Relationships)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Refleks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Risk alma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Rahatlama (Relaxation)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Vücudumuzun 24 saatlik biyolojik saatini düzenleyen ve 'sirkadyen ritim' olarak adlandırılan döngü, beynin hangi bölgesinde yönetilir?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Hipokampus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Suprakiazmatik Çekirdek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Amigdala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Prefrontal Korteks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uyku evresi, rüyaların en yoğun görüldüğü ve beynin gün boyu öğrenilen bilgileri işlediği evredir?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Evre 1 (Hafif Uyku)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Evre 3 (Derin Uyku)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Evre 2 (Uyku İğcikleri)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REM Uykusu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Sigmund Freud'un 'Rüyaların Yorumu' adlı eserinde öne sürdüğü, rüyanın hatırlanan içeriğine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Manifest İçerik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Bilinçaltı Yansıma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Latent İçerik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Arketipsel Rüya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Travmatik bir olayı veya kaygı verici bir gerçeği yok saymak, sanki hiç yaşanmamış gibi davranmak hangi savunma mekanizmasıdır?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Bastırma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Tepki oluşturma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İnkar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Kişinin uykuya dalarken veya uyanırken yaşadığı, gerçekçi olmayan korkutucu görüntüler görme durumuna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Uyku Felci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Uyurgezerlik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Narkolepsi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Hipnagojik Halüsinasyon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Freud'un kuramında 'haz ilkesi' ile çalışan ve içgüdüsel dürtülerin kaynağı olan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Bilinç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Süperego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Kişinin yaşadığı stresli bir durumda, çocukluk dönemindeki daha ilkel ve bağımlı davranış biçimlerine dönmesine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Yalıtma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Telafi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Gerileme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Duygusal tepki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Kabul edilemez bir dürtüye karşı, zıttı olan davranışları aşırı derecede sergileme eğilimi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Mantığa bürüme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Tepki oluşturma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Özdeşim kurma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Yansıtma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Kişinin kendi yetersizliklerini veya başarısızlıklarını başka bir alandaki başarıyla örtmeye çalışması hangi savunma mekanizmasıdır?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Yüceltme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İnkar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Bastırma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Telafi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Toplumsal ahlak kurallarını ve vicdani değerleri temsil eden, kişiliğin 'mükemmeliyetçi' yönü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Süperego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Bilinçdışı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