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Bireyin grubun davranışlarına uyum sağlama eğilimine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Sürü psikolojisi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Asch'in meşhur uyum deneyi neyi ölçmüştür?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seviyesini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algıyı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Grup baskısını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kapasitesini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 neden sürü psikolojisine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Kabul görme isteği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olmak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zeki görünmek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içinde birey kendi fikrini söylemekten neden çekinir?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Fikir sahibi olmadığı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 sevdiği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Dışlanma korkusuyla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 psikolojisi hangi durumlarda daha baskındır?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Belirsizlik anlarında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Düşünürken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Kalabalık bir ortamda herkes aynı şeyi yapıyorsa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 de aynısını yapma eğilimindedir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oradan uzaklaşır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gülmeye başlar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hemen sorgular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 psikolojisi genellikle ne zaman tehlikelidir?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Kritik kararlarda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Dinlenirken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gruba uyum sağlamak psikolojik olarak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çalışma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Güvende hissetme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uyum baskısı altında birey neyi gizleyebilir?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gerçek fikrini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Hobilerini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akımları hangi psikolojik duruma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zorunluluk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Sürü psikolojisi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tercih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kararlarında uyum baskısı neye neden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verimliliğe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Hatalı kararlara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 çözümlere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gelişime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 gruptan ayrışmaktan neden korkar?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hava koşulları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kayıplar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planları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reddedilme kaygısı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 psikolojisini kırmanın en etkili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bağırma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Eleştirel düşünme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Kalabalığa katılma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Sorgusuz itaat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uyum baskısı hangi yaş grubunda daha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yaşta etkili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Bebeklikte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yaşlılıkta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Ergenlikte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Sigmund Freud'a göre, kişiliğin gerçeklik ilkesine göre hareket eden ve id ile süperego arasında denge kuran parçası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Bilinçaltı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kabul edilemez dürtülerini, kabul edilebilir sosyal davranışlara dönüştürmesi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Yüceltme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hatalarını veya olumsuz duygularını başkalarına mal etme eğilimine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Mantığa bürüme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değiştirme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Özdeşim kurma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Travmatik bir olayı veya kaygı verici bir gerçeği yok saymak, sanki hiç yaşanmamış gibi davranmak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Freud'un kuramında 'haz ilkesi' ile çalışan ve içgüdüsel dürtülerin kaynağı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yaşadığı stresli bir durumda, çocukluk dönemindeki daha ilkel ve bağımlı davranış biçimlerine dönmesine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tepki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Kabul edilemez bir dürtüye karşı, zıttı olan davranışları aşırı derecede sergileme eğilimi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Mantığa bürüme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Tepki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Özdeşim kurma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kendi yetersizliklerini veya başarısızlıklarını başka bir alandaki başarıyla örtmeye çalışması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Yüceltme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Telafi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ahlak kurallarını ve vicdani değerleri temsil eden, kişiliğin 'mükemmeliyetçi' yönü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Süperego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Bilinçdışı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Duygusal bir çatışma anında, mantıksal açıklamalar üreterek durumu kendince haklı çıkarma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Mantığa bürüme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değiştirme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Öfkesini asıl kaynağına değil de, daha az tehdit edici olan başka bir nesneye veya kişiye yöneltme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 oluşturma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 değiştirme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Acı veren bir düşünceyi veya anıyı bilinçten tamamen uzaklaştırarak 'unutmak'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Bağlanma kuramının temellerini atan ve bebeklerin bakım verenle kurduğu ilişkiyi inceleyen psikolog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Sigmund Freud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B.F. Skinner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Jung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Bowlby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bağlanma stilinde birey, yakınlık kurmaktan kaçınır ve duygusal bağımsızlığına aşırı önem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 bağlanma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Kaçıngan bağlanma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Kaygılı-kararsız bağlanma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bağlanma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Robert Sternberg'in 'Aşkın Üçgen Kuramı'na göre, aşkın üç temel bileşeni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Saygı, sevgi, anlayış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Tutku, yakınlık, bağlılık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Heyecan, paylaşım, fedakarlık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Cinsellik, güven, sadakat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Bebeklik döneminde bakım verenin tutarsız davrandığı (bazen ilgili, bazen ilgisiz) durumlarda genellikle hangi bağlanma stili gelişir?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Kaçıngan bağlanma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 bağlanma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bağlanma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Kaygılı-kararsız bağlanma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mitolojisine dayanan ve 'oyunbaz aşk' olarak bilinen aşk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Ludus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Agape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Mary Ainsworth tarafından geliştirilen ve bebeklerin bağlanma stilini belirlemek için kullanılan deneyin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Milgram Deneyi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Yabancı Durum Testi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Stanford Hapishane Deneyi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Marshmallow Deneyi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Lee'nin aşk stilleri kuramına göre, mantık ve fayda odaklı, gerçekçi aşk stiline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Dağınık (disorganize) bağlanma stiline sahip bireylerin ilişkilerinde genellikle ne tür bir zorluk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aşırı ilgi bekleme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Korku ve yakınlık kurma isteği arasında gidip gelme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kıskançlık krizleri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Duygusuzluk ve mesafeli 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Sternberg'e göre, sadece 'tutku'nun olduğu ilişki türüne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Arkadaşça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aşk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Hevesli aşk (infatuation)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 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Güvenli bağlanma stiline sahip yetişkinlerin ilişkilerde sergilediği en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Yakınlık kurmaktan korkmamak ve güven duymak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Duygularını tamamen gizlemek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Partnerine tamamen bağımlı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partnerini test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Eros aşk stili hangi temel özellik ile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Fedakar ve karşılıksız sevgi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Mantıklı ve planlı seçimler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Tutkulu, yoğun ve fiziksel çekim odaklı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Dostluk ve güven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Lee'nin kuramında 'Agape'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 odaklı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Obsesif ve sahiplenici aşk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Zamanla gelişen arkadaşça aşk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Koşulsuz, özverili ve tanrısal 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Pozitif psikolojinin kurucusu olarak kabul edilen ve 'öğrenilmiş çaresizlik' çalışmalarıyla tanınan psikolog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Abraham Maslow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Rogers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Bandura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Martin Seligman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Mihaly Csikszentmihalyi tarafından tanımlanan, kişinin yaptığı işe tamamen odaklanıp zaman algısını yitirdiği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Sermaye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Öz-Yeterlilik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Akış (Flow)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