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oruca başlamadan önce yenen yemeğe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Teravih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tutmak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 hangi takvime göre belirlenir?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Jülyen takvimi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Rumi takvim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Miladi takvim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Hicri takvim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tutarken niyet etmek hangi vakitte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 vaktinde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İmsaktan önce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İkindi vaktinde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İftardan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içinde bulunan ve bin aydan daha hayırlı olduğu belirtilen gece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Mevlid Gecesi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Regaip Gecesi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Berat Gecesi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Gecesi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Bayramı'nın diğer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kişinin gün içerisinde yapması gereken temel ibadet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tutan bir astronot, oruç vaktini nasıl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saatine göre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 saatine göre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saatine göre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konumuna göre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en uzun oruç süresi hangi bölgelerde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Kutuplara yakın yerler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Ramazan topu atma geleneği hangi imparatorluk döneminde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tutanların kan şekeri seviyesi genellikle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kalır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Orucun sona erdiği ve akşam yemeğinin yendiği vakit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Bazı ülkelerde Ramazan ayında iftar vaktini bildirmek için hala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atışı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 her yıl yaklaşık kaç gün öne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tüketilen hurmanın vücuda en büyük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Uykuyu açması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Kadir Gecesi'nin kesin tarihi neden bilinmemektedir?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Unutulduğu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Yazılmadığı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tutulduğu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oruç tutmak, hangi organın dinlenmesini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kuzeyinde yaşayan Müslümanlar orucu nasıl tutar?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zamanlarına göre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yarısı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Tutmazlar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Yakın ülkeye göre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camilerin arasına asılan ışıklı yazılara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tutarken vücudun susuz kalmaması için sahurda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 içmek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 içmek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adı hangi kelime kökünden türemiştir?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Bereket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dünya genelinde en çok tüketilen meyve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yatsı namazından sonra kılınan sünnet namazın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Teravih namazı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Bayram namazı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Vitir namazı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 namazı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Ramazan'da iftar sofrasında su ile oruç açmak neden tavsiye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Doyurucu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Lezzetli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Alışkanlık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orucu İslam tarihinde hangi hicri yılda farz kılınmıştır?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oruç ayı olarak belirlendiği kutsal kitap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Ramazan ayında yapılan yardımlara ne denirdi?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Zimem defteri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davulcusu geleneği Anadolu'ya hangi dönemde yerleşmiştir?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Selçuklu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Kadir Gecesi'nin önemi hangi surede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Bakara Suresi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 Suresi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 Suresi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Yasin Suresi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 öncesi Arap toplumunda Ramazan ayı nasıl adlandırılırdı?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 adı zaten vardı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Hicret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ilk oruç tutulduğunda Müslümanlar neredeydi?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iftar sonrası misafirlere verilen hediyeye ne denirdi?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Ziyafet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Bahşiş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kirası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Teravih namazı ilk kez kimin döneminde toplu olarak kılınmıştır?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Muhammed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ayına özgü, iftar sofralarının vazgeçilmezi olan pide nerede pişirilir?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Ocakta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Mangalda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Tandırda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ayındaki oruç emri hangi ayet grubuyla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Tevbe 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Maide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Nisa 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Bakara 183-185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kişinin orucunu açarken kullandığı en geleneksel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Peynir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Ramazan'da oruç tutanları sahura kaldırmak için sokaklarda dolaşan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 davulcusu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Müezzin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ayının sonunda kutlanan bayramın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Berat Kandili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Mevlid Kandili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Oruca başlama vaktini belirten, sabah ezanından önceki sınıra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İmsak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ihtiyaç sahiplerine verilen yardıma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Sadaka-i fıtır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