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Türkiye yarışmasının ilk sezonu hangi yıl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yarışmacıların ada konseyinde yaptığı oylamaya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MasterChef'te yarışmacılara verilen önlüğün rengi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dokunulmazlık oyununu kaybeden takım neye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Ödül oyununa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Eleme konseyine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Adalar arası geçişe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yayınlanan popüler moda yarışması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Survivor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MasterChef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İşte Benim Stilim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Ses Türkiye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ödül olarak genellikle ne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Survivor'ın ana sunucusu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Acun Ilıcalı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Murat Ceylan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Kırşan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Tolga Tarlacı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yarışmaları genellikle hangi duygu üzerine kurgulanır?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Rekabet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programları izleyicilere hangi konuda örnek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Takım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gibi programların izleyiciler üzerindeki en büyük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Stres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programları sayesinde popüler olan kişilere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Fenomen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Akademisyen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yarışmacıların oyunlarda kazandığı ödüle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Dokunulmazlık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Ödül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şovlarda görülen strateji geliştirme becerisi gerçek hayatta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Hile yapma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Problem çözme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Teslim olma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 yarışmaları izleyen birinin yemek yapma hevesinin artması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şovlar toplumsal etkileşim konusunda neyi artırır?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Diyaloğu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izlemek spora olan ilgiyi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etkilemez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Olumlu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programlarında kazananın azmi bize neyi öğretir?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olmayı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 etmeyi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Vazgeçmemeyi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TV programlarının sunduğu eğlence unsuru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Monotonluk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yarışmacının başarısı izleyicide neyi tetikler?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Destek olma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formatları günlük hayatta neyi planlamamızı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saatini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saatini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saatini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Survivor'daki zorlu şartlar bize neyi hatırlatır?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Şikayet etmeyi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Şükretmeyi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Yarışmaların final akşamları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Unutulmayı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 kalmayı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Sonuçlanmayı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 Türkiye yarışmasında jüri üyelerinden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 Yalçınkaya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Kenan İmirzalıoğlu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Acun Ilıcalı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Cüneyt Arkın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Reality TV'nin ana hedefi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Türkiye'de birden fazla şampiyonluğu olan yarışmacı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Nihat Altınkaya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Turabi Çamkıran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Avatar Atakan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Hilmi Cem İntepe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 jürisi olan Somer Sivrioğlu hangi mutfakta uzmandır?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 Ses Türkiye'de uzun yıllar jüri koltuğunda oturan ünlü şarkıcı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Gülşen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2020 şampiyonu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Murat Yağcı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Cemal Can Canseven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Yasin Obuz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Nisa Bölükbaşı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 Türkiye'nin jürilerinden Danilo Zanna nerelidir?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tarihinde unutulmaz performansıyla tanınan Adem Kılıççı hangi sporla uğraşır?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Basketbol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Yetenek Sizsiniz Türkiye'nin jürisi olan ünlü komedyen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 Demirer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Tolga Çevik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Cem 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Şahan Gökbakar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'Nefise' lakaplı şampiyonun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Nefise Karatay değildir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Nefise Bölükbaşı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Nefise 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Nefise Karatay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MasterChef jürisi Mehmet Yalçınkaya hangi yemek tarzıyla meşhurdur?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 food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Mutfağı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yarışmasında eleme konseyinde yarışmacıların oy kullandığı araca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Sandık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 şampiyonu olan Avatar Atakan'ın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Atakan Karayel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Atakan Demir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Atakan Korkmaz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Çağan Atakan Arslan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ilk Survivor formatı hangi ülkede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birleşme partisinden sonra oyunlar nasıl oynanmaya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halinde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Yetenek Sizsiniz Türkiye yarışmasının sunuculuğunu uzun süre kim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Alp Kırşan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Murat Ceylan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 Yenenler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Büyükak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Survivor'da yarışmacıların adada yaşadığı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Kamp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 Ses Türkiye yarışmasında jürilerin döndüğü mekanizmaya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Koltuk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