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 Türkiye yarışmasının ilk sezonu hangi yıl yayınlanmıştır?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Survivor'da yarışmacıların oyunlarda kazandığı ödüle verilen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Sembol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Dokunulmazlık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Ödül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Konsey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MasterChef Türkiye yarışmasında jüri üyelerinden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Yalçınkaya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Kenan İmirzalıoğlu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Acun Ilıcalı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Cüneyt Arkın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 yarışmasında eleme konseyinde yarışmacıların oy kullandığı araca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Sandık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ilk Survivor formatı hangi ülkede yayınlanmıştır?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İsveç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Survivor'da birleşme partisinden sonra oyunlar nasıl oynanmaya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Grupça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 ile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Takım halinde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Yetenek Sizsiniz Türkiye yarışmasının sunuculuğunu uzun süre kim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 Kırşan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Murat Ceylan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 Yenenler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İbrahim Büyükak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Survivor'da yarışmacıların adada yaşadığı yerin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Kamp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 Ses Türkiye yarışmasında jürilerin döndüğü mekanizmaya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Koltuk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Kürsü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Survivor'da yarışmacıların ada konseyinde yaptığı oylamaya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MasterChef'te yarışmacılara verilen önlüğün rengi genellikle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Survivor'da dokunulmazlık oyununu kaybeden takım neye gider?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Ödül oyununa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yemeye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Eleme konseyine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Adalar arası geçişe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yayınlanan popüler moda yarışması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Survivor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MasterChef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İşte Benim Stilim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Ses Türkiye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Survivor'da ödül olarak genellikle ne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Survivor'ın ana sunucusu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Acun Ilıcalı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Murat Ceylan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 Kırşan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Taner Tolga Tarlacı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Reality yarışmaları genellikle hangi duygu üzerine kurgulanır?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Rekabet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Yarışma programları izleyicilere hangi konuda örnek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 etme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Takım çalışması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Haksızlık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Tembellik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 gibi programların izleyiciler üzerindeki en büyük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Stres 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okumak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Yarışma programları sayesinde popüler olan kişilere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Fenomen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Akademisyen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Memur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Reality şovlarda görülen strateji geliştirme becerisi gerçek hayatta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Hile yapma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Problem çözme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kalma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Teslim olma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Yemek yarışmaları izleyen birinin yemek yapma hevesinin artması neyi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Üzüntü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Sıkılma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Motivasyon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Kıskançlık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Reality şovlar toplumsal etkileşim konusunda neyi artırır?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Diyaloğu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 izlemek spora olan ilgiyi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etkilemez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Olumlu artırır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Yarışma programlarında kazananın azmi bize neyi öğretir?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 olmayı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Hızlanmayı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Pes etmeyi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Vazgeçmemeyi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Reality TV programlarının sunduğu eğlence unsuru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Sıkıcılık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Durgunluk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Gerilim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Monotonluk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yarışmacının başarısı izleyicide neyi tetikler?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Görmezden gelme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Destek olma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Yarışma formatları günlük hayatta neyi planlamamızı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saatini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 saatini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saatini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Survivor'daki zorlu şartlar bize neyi hatırlatır?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Ağlamayı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Şikayet etmeyi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Şükretmeyi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Yarışmaların final akşamları neyi simgeler?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Unutulmayı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Yarım kalmayı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Başlamayı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Sonuçlanmayı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Reality TV'nin ana hedefi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Eğlendirmek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 Türkiye'de birden fazla şampiyonluğu olan yarışmacı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Nihat Altınkaya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Turabi Çamkıran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Avatar Atakan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Hilmi Cem İntepe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MasterChef jürisi olan Somer Sivrioğlu hangi mutfakta uzmandır?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Meksika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 Ses Türkiye'de uzun yıllar jüri koltuğunda oturan ünlü şarkıcı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Gülşen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Sezen Aksu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 2020 şampiyonu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 Murat Yağcı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Cemal Can Canseven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Yasin Obuz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Nisa Bölükbaşı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MasterChef Türkiye'nin jürilerinden Danilo Zanna nerelidir?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 tarihinde unutulmaz performansıyla tanınan Adem Kılıççı hangi sporla uğraşır?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Boks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Futbol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Basketbol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Yetenek Sizsiniz Türkiye'nin jürisi olan ünlü komedyen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 Demirer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Tolga Çevik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 Yılmaz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Şahan Gökbakar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Survivor'da 'Nefise' lakaplı şampiyonun tam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Nefise Karatay değildir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Nefise Bölükbaşı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Nefise Yılmaz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Nefise Karatay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MasterChef jürisi Mehmet Yalçınkaya hangi yemek tarzıyla meşhurdur?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Tatlılar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Fast food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Uzakdoğu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Mutfağı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 şampiyonu olan Avatar Atakan'ın asıl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Atakan Karayel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Atakan Demir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Atakan Korkmaz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Çağan Atakan Arslan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