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Kübizm akımının kurucuları arasında kabul edilen, 'Avignonlu Kızlar' tablosunun yaratıcısı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Pablo Picasso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Marcel Duchamp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Salvador Dali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Joan Miro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Sürrealist sanatçılar eserlerinde ağırlıklı olarak hangisinden esinlenmişlerdir?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gelişim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Rüyalar ve bilinçaltı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manzaraları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 olaylar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kübist bir sanatçı tarafından yapılmış, bir enstrümanı parçalı olarak betimleyen tipik bir eser türüdür?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Natürmort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Tarihsel olay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Manzara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Sürrealist sanatçı Joan Miro'nun eserlerinde sıkça rastlanan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Çocuksu formlar ve canlı renkler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Gerçekçi figürler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 geometrik çizgiler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ve hüzünlü temalar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çağdaş sanat alanındaki en önemli temsilcilerinden biri olan ve 'İstanbul' temalı çalışmalarıyla tanınan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Burhan Doğançay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Bedri Rahmi Eyüboğlu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Abidin Dino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Bedri Baykam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geliştirdiği 'yeni ifadecilik' akımıyla tanınan ve Türkiye'de kavramsal sanatın öncülerinden kabul edilen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Fikret Mualla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Bedri Baykam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Güleryüz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Heykellerinde genellikle metal ve endüstriyel malzemeler kullanan, 'Kuşlar' serisiyle tanınan çağdaş heykeltıraşımız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İlhan Koman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Kuzgun Acar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Teoman Germener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Zühtü Müridoğlu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sanat ve yapay zeka teknolojilerini kullanarak ürettiği 'Rönesans' serisiyle dünya çapında ses getiren Türk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Refik Anadol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Taner Ceylan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Canan Tolon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Haluk Akakçe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Hiperrealist (aşırı gerçekçi) tarzda yaptığı portrelerle tanınan, 'Kayıp İmgeler' gibi serileriyle bilinen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Taner Ceylan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İnci Eviner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Azade Köker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Şükran Moral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Video sanatı ve performanslarıyla toplumsal cinsiyet ve kimlik meselelerine odaklanan çağdaş sanatçımız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 Erkmen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 Yalter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Şükran Moral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Füsun Onur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Resimlerinde genellikle kaotik şehir dokularını ve mimari unsurları soyut bir dille işleyen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Mübin Orhon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Erdal Alantar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Canan Tolon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Selim Turan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Sürrealizm akımının en ikonik eserlerinden biri olan, eriyen saatlerin yer aldığı 'Belleğin Azmi' tablosu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Salvador Dali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Ernst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Rene Magritte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 Breton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'Duvarlar' serisiyle tanınan, kent duvarlarındaki yazıları ve afişleri sanatına taşıyan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Burhan Doğançay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Güleryüz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Adnan Çoker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Ömer Uluç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Heykellerinde genellikle figüratif formları dışavurumcu bir dille yorumlayan ve Türk resminin önemli isimlerinden olan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Neş'e Erdok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Nuri İyem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Zeki Faik İzer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Güleryüz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Venedik Bienali'nde Türkiye Pavyonu'nda yer alan ve enstalasyon sanatındaki başarısıyla tanınan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İnci Eviner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 Erkmen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Hale Tenger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Füsun Onur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resminde geometrik soyutlamanın en önemli temsilcilerinden biri kabul edilen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Adnan Çoker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Fahrelnissa Zeid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Sabri Berkel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Nejad Devrim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Uluslararası alanda tanınan ve çalışmalarıyla 'göç' ve 'kimlik' kavramlarını işleyen öncü kadın sanatçımız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 Yalter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Hale Tenger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Füsun Onur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Leonardo da Vinci'nin dünyaca ünlü 'Mona Lisa' tablosu hangi müzede sergilenmektedir?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Louvre Müzesi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Uffizi Galerisi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Prado Müzesi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British Museum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Vincent van Gogh'un 'Yıldızlı Gece' adlı eseri hangi müzenin koleksiyonunda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Tate Modern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Orsay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Rijksmuseum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Sanat Müzesi (MoMA)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Edvard Munch'un 'Çığlık' tablosunun en bilinen versiyonu hangi ülkede sergilenmektedir?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Norveç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Hollanda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Johannes Vermeer'in 'İnci Küpeli Kız' adlı eseri hangi müzede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Vatikan Müzeleri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Metropolitan Sanat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Prado Müzesi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Mauritshuis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sanatçı Diego Velázquez'in başyapıtı 'Nedimeler' (Las Meninas) hangi müzede sergilenir?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Prado Müzesi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Guggenheim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Reina Sofia Müzesi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Louvre Müzesi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Kübizm akımında nesnelerin parçalanıp farklı açılardan aynı düzlemde gösterildiği döneme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Sentetik Kübizm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Fütürizm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Dadaizm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Analitik Kübizm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Salvador Dali'nin sürrealist eserlerinin çoğuna ev sahipliği yapan ve sanatçının kendi adını taşıyan müze nerededir?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Figueres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Barselona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Madrid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Sandro Botticelli'nin 'Venüs'ün Doğuşu' adlı eseri hangi ünlü müzede görülebilir?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Uffizi Galerisi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Louvre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British Museum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Vatikan Müzeleri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Rembrandt'ın devasa eseri 'Gece Devriyesi' hangi müzenin en değerli parçalarından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Rijksmuseum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Orsay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Gogh Müzesi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Uffizi Galerisi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Pablo Picasso'nun İspanya İç Savaşı'nı anlatan devasa 'Guernica' tablosu hangi müzede sergilenir?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Reina Sofia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Picasso Müzesi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Prado Müzesi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Michelangelo'nun Sistine Şapeli tavanındaki meşhur freskleri hangi şehirde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Vatikan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Claude Monet'nin 'Nilüferler' serisine adanmış özel eserleri hangi Paris müzesinde sergilenmektedir?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Louvre Müzesi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Orangerie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Centre Pompidou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Rodin Müzesi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Gustav Klimt'in 'Öpücük' adlı eseri hangi müzede görülebilir?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Belvedere Sarayı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Leopold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Kunsthistorisches Museum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Çin'in dünyaca ünlü beyaz ve mavi desenli porselenleri hangi hanedanlık döneminde zirveye ulaşmıştır?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 Hanedanı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Qin Hanedanı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Tang Hanedanı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Ming Hanedanı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çömlekçilik denince akla gelen, kendine has kırmızı toprağı ve desenleriyle ünlü merkezimiz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İznik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Avanos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Kütahya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Seramik yapımında kullanılan, yüksek sıcaklıkta pişen ve camsı bir yapı kazanan ana madde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Kalker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Kuvars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Alçı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Kaolin kili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Sürrealizm manifestosunu 1924 yılında yayımlayarak akımın öncülüğünü yapan şair ve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 Breton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Jean Cocteau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Aragon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 Eluard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döneminde İznik çinilerinde en sık kullanılan ve 'İznik kırmızısı' olarak bilinen renk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Nar çiçeği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Mercan kırmızısı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Kiremit kırmızısı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Vişne çürüğü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Kübizm akımının gelişiminde Picasso ile birlikte çalışan ve 'Analitik Kübizm'in temelini atan Fransız ressam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 Cezanne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Henri Matisse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Fernand Leger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Georges Braque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Rene Magritte'in ünlü 'İmgelerin İhaneti' adlı tablosunda, bir pipo resminin altında hangi ifade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pipo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bir pipo değildir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Pipo ve rüya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Burası bir pipo değildir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Nesnelerin kolaj tekniğiyle resme dahil edildiği, daha renkli ve düzlemsel olan kübizm aşaması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Analitik Kübizm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Dinamik Kübizm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Sentetik Kübizm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Geometrik Kübizm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Sürrealistlerin bilinçaltını dışa vurmak için kullandığı, mantık süzgecinden geçirmeden çizim yapma yöntemine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Sembolizm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Soyutlama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Dışavurumculuk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Otomatizm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Kübizm akımının kökleri hangi ressamın doğa formlarını geometrik şekillere indirgemesiyle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Edgar Degas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 Cezanne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Claude Monet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Vincent van Gogh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