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kurucuları arasında kabul edilen, 'Avignonlu Kızlar' tablosunun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Marcel Duchamp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Miro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 sanatçılar eserlerinde ağırlıklı olarak hangisinden esinlenmişlerdir?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gelişim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Rüyalar ve bilinçaltı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manzaraları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olaylar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kübist bir sanatçı tarafından yapılmış, bir enstrümanı parçalı olarak betimleyen tipik bir eser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olay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 sanatçı Joan Miro'nun eserlerinde sıkça rastlanan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Çocuksu formlar ve canlı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figürler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geometrik çizgiler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hüzünlü temalar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çağdaş sanat alanındaki en önemli temsilcilerinden biri olan ve 'İstanbul' temalı çalışmalarıyla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Burhan Doğançay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Abidin Dino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Baykam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geliştirdiği 'yeni ifadecilik' akımıyla tanınan ve Türkiye'de kavramsal sanatın öncülerinden kabul edilen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Bedri Baykam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Heykellerinde genellikle metal ve endüstriyel malzemeler kullanan, 'Kuşlar' serisiyle tanınan çağdaş heykeltıraşımız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Koman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Kuzgun Acar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Teoman Germener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Zühtü Müridoğlu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 ve yapay zeka teknolojilerini kullanarak ürettiği 'Rönesans' serisiyle dünya çapında ses getiren Türk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Refik Anadol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Ceylan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 Tolon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Haluk Akakçe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Hiperrealist (aşırı gerçekçi) tarzda yaptığı portrelerle tanınan, 'Kayıp İmgeler' gibi serileriyle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Taner Ceylan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Eviner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Azade Köker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Moral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Video sanatı ve performanslarıyla toplumsal cinsiyet ve kimlik meselelerine odaklanan çağdaş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Erkmen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Yalter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Şükran Moral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Resimlerinde genellikle kaotik şehir dokularını ve mimari unsurları soyut bir dille işleyen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Mübin Orhon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Erdal Alantar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Canan Tolon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 Turan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en ikonik eserlerinden biri olan, eriyen saatlerin yer aldığı 'Belleğin Azmi' tablosu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Ernst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 Magritte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'Duvarlar' serisiyle tanınan, kent duvarlarındaki yazıları ve afişleri sanatına taşıyan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Burhan Doğançay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Çoker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Uluç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Heykellerinde genellikle figüratif formları dışavurumcu bir dille yorumlayan ve Türk resminin önemli isimlerinden olan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Neş'e Erdok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Nuri İyem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Faik İzer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Güleryüz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Venedik Bienali'nde Türkiye Pavyonu'nda yer alan ve enstalasyon sanatındaki başarısıyla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Eviner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Ayşe Erkmen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Hale Tenger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resminde geometrik soyutlamanın en önemli temsilcilerinden biri kabul edilen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Adnan Çoker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Fahrelnissa Zeid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Sabri Berkel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Nejad Devrim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alanda tanınan ve çalışmalarıyla 'göç' ve 'kimlik' kavramlarını işleyen öncü kadın sanatçımız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Yalter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Hale Tenger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Füsun Onur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dünyaca ünlü 'Mona Lisa' tablosu hangi müzede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Vincent van Gogh'un 'Yıldızlı Gece' adlı eseri hangi müzenin koleksiyonunda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Tate Modern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Rijksmuseum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Sanat Müzesi (MoMA)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Edvard Munch'un 'Çığlık' tablosunun en bilinen versiyonu hangi ülkede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Johannes Vermeer'in 'İnci Küpeli Kız' adlı eseri hangi müzede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Müzeleri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Metropolitan Sanat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Mauritshuis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sanatçı Diego Velázquez'in başyapıtı 'Nedimeler' (Las Meninas) hangi müzede sergilenir?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Guggenheim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Reina Sofia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akımında nesnelerin parçalanıp farklı açılardan aynı düzlemde gösterildiği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Fütürizm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Dadaizm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Analitik 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Salvador Dali'nin sürrealist eserlerinin çoğuna ev sahipliği yapan ve sanatçının kendi adını taşıyan müze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Figueres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Sandro Botticelli'nin 'Venüs'ün Doğuşu' adlı eseri hangi ünlü müzede görülebilir?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Müzeleri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Rembrandt'ın devasa eseri 'Gece Devriyesi' hangi müzenin en değerli parçalarından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Rijksmuseum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Gogh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Uffizi Galerisi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İspanya İç Savaşı'nı anlatan devasa 'Guernica' tablosu hangi müzede sergilenir?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Reina Sofia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Picasso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Prado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Sistine Şapeli tavanındaki meşhur freskleri hangi şehirde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'Nilüferler' serisine adanmış özel eserleri hangi Paris müzesinde sergilenmektedir?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Orangerie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Centre Pompidou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Rodin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 Klimt'in 'Öpücük' adlı eseri hangi müzede görülebilir?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Belvedere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Leopold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Kunsthistorisches Museum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dünyaca ünlü beyaz ve mavi desenli porselenleri hangi hanedanlık döneminde zirveye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 Hanedanı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Qin Hanedanı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 Hanedanı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Ming Hanedanı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çömlekçilik denince akla gelen, kendine has kırmızı toprağı ve desenleriyle ünlü merkezimiz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Avanos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yapımında kullanılan, yüksek sıcaklıkta pişen ve camsı bir yapı kazanan ana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Kaolin kili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manifestosunu 1924 yılında yayımlayarak akımın öncülüğünü yapan şair ve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Andre Breton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Cocteau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Aragon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Eluard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İznik çinilerinde en sık kullanılan ve 'İznik kırmızısı' olarak bilinen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 çiçeği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Mercan kırmızısı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Kiremit kırmızısı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Vişne çürüğü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gelişiminde Picasso ile birlikte çalışan ve 'Analitik Kübizm'in temelini atan Fransız ressam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Cezanne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Matisse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Fernand Leger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Georges Braque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Rene Magritte'in ünlü 'İmgelerin İhaneti' adlı tablosunda, bir pipo resminin altında hangi ifade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pipo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bir pipo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Pipo ve rüya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Burası bir pipo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Nesnelerin kolaj tekniğiyle resme dahil edildiği, daha renkli ve düzlemsel olan kübizm aşaması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Kübizm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Sentetik 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Sürrealistlerin bilinçaltını dışa vurmak için kullandığı, mantık süzgecinden geçirmeden çizim yapma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Kübizm akımının kökleri hangi ressamın doğa formlarını geometrik şekillere indirgemesiyle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Edgar Degas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Paul Cezanne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Vincent van Gogh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