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Rölyef ile Heykel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Duvara bağlı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Eskiz ile Eskiz defteri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Taslak ve defter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Suluboya ile Yağlıboya arasındaki temel bağlayıcı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ve yağ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Abstrakt (Soyut) ile Figüratif resim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Nesnesizlik ve nesnelik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Baskıresim ile el çizimi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Çoğaltılabilirlik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Sanat ile Çağdaş Sanat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farkı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farkı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Dönem farkı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farkı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Fresk ile duvar boyası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Islak sıva üzerine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Palet bıçağı ile fırça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Boyayı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Perspektif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Derinlik algısı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Kolaj ile Mozaik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Kağıt vs taş/cam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ile büyük ölçekli tablo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Çerçeve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ile Gerçekçilik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 gücü ve gerçeklik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kurucuları arasında kabul edilen, 'Avignonlu Kızlar' tablosunun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Pablo Picasso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Marcel Duchamp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Miro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akımının en ikonik eserlerinden biri olan, eriyen saatlerin yer aldığı 'Belleğin Azmi' tablosu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Ernst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Rene Magritte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akımında nesnelerin parçalanıp farklı açılardan aynı düzlemde gösterildiği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Analitik 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manifestosunu 1924 yılında yayımlayarak akımın öncülüğünü yapan şair ve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Cocteau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Aragon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Eluard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gelişiminde Picasso ile birlikte çalışan ve 'Analitik Kübizm'in temelini atan Fransız ressam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Cezanne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Matisse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Fernand Leger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Georges Braque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Rene Magritte'in ünlü 'İmgelerin İhaneti' adlı tablosunda, bir pipo resminin altında hangi ifade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pipo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bir pipo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Pipo ve rüya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Burası bir pipo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Nesnelerin kolaj tekniğiyle resme dahil edildiği, daha renkli ve düzlemsel olan kübizm aşaması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Kübizm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Sentetik Kübizm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Sürrealistlerin bilinçaltını dışa vurmak için kullandığı, mantık süzgecinden geçirmeden çizim yapma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Dışavurumculuk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Otomatizm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kökleri hangi ressamın doğa formlarını geometrik şekillere indirgemesiyle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Degas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Paul Cezanne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Vincent van Gogh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 sanatçılar eserlerinde ağırlıklı olarak hangisinden esinlenmişlerdir?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gelişim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Rüyalar ve bilinçaltı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manzaraları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olaylar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kübist bir sanatçı tarafından yapılmış, bir enstrümanı parçalı olarak betimleyen tipik bir eser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 sanatçı Joan Miro'nun eserlerinde sıkça rastlanan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Çocuksu formlar ve canlı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figürler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geometrik çizgiler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hüzünlü temalar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çağdaş sanat alanındaki en önemli temsilcilerinden biri olan ve 'İstanbul' temalı çalışmalarıyla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Burhan Doğançay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Abidin Dino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Baykam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geliştirdiği 'yeni ifadecilik' akımıyla tanınan ve Türkiye'de kavramsal sanatın öncülerinden kabul edilen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Bedri Baykam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Heykellerinde genellikle metal ve endüstriyel malzemeler kullanan, 'Kuşlar' serisiyle tanınan çağdaş heykeltıraşımız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Teoman Germener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 ve yapay zeka teknolojilerini kullanarak ürettiği 'Rönesans' serisiyle dünya çapında ses getiren Türk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Refik Anadol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 Tolon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Haluk Akakçe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Hiperrealist (aşırı gerçekçi) tarzda yaptığı portrelerle tanınan, 'Kayıp İmgeler' gibi serileriyle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Taner Ceylan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Eviner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Azade Köker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Moral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Video sanatı ve performanslarıyla toplumsal cinsiyet ve kimlik meselelerine odaklanan çağdaş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Erkmen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Yalter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Şükran Moral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Resimlerinde genellikle kaotik şehir dokularını ve mimari unsurları soyut bir dille işleyen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Mübin Orhon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Erdal Alantar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Canan Tolon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 Turan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'Duvarlar' serisiyle tanınan, kent duvarlarındaki yazıları ve afişleri sanatına taşıyan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Burhan Doğançay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Çoker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Uluç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Heykellerinde genellikle figüratif formları dışavurumcu bir dille yorumlayan ve Türk resminin önemli isimlerinden olan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Neş'e Erdok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Nuri İyem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Faik İzer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Venedik Bienali'nde Türkiye Pavyonu'nda yer alan ve enstalasyon sanatındaki başarısıyla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Eviner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Ayşe Erkmen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Hale Tenger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geometrik soyutlamanın en önemli temsilcilerinden biri kabul edilen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Adnan Çoker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Fahrelnissa Zeid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Sabri Berkel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Nejad Devrim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alanda tanınan ve çalışmalarıyla 'göç' ve 'kimlik' kavramlarını işleyen öncü kadın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 Yalter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Hale Tenger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dünyaca ünlü 'Mona Lisa' tablosu hangi müzede sergilenmektedir?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Uffizi Galerisi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 Museum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Vincent van Gogh'un 'Yıldızlı Gece' adlı eseri hangi müzenin koleksiyonunda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Tate Modern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Orsay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Rijksmuseum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Sanat Müzesi (MoMA)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Edvard Munch'un 'Çığlık' tablosunun en bilinen versiyonu hangi ülkede sergilenmektedir?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Vermeer'in 'İnci Küpeli Kız' adlı eseri hangi müzede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 Müzeleri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Metropolitan Sanat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Mauritshuis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