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Dünyaca ünlü 'Kuğu Gölü' (Lebedinoye ozero) balesinin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Şostakoviç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İgor Stravinski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Pyotr İlyiç Çaykovski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Sergey Rahmaninov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mimarisinde 'Stalinist Gotik' olarak da bilinen ve Moskova'nın siluetini belirleyen 7 gökdelene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Gökdelenler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Yedi Kız Kardeş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Yedi Kardeşler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Sovyet Kuleleri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Rus balerin Anna Pavlova, hangi meşhur bale performansı ile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Giselle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Uyuyan Güzel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 Kişot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Ölen Kuğu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müziğinde 'modernist' akımın öncülerinden olan ve 'Bahar Ayini' (Vesna svyashchennaya) ile tanınan besteci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Sergey Prokofyev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Aleksandr Skryabin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İgor Stravinski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Şostakoviç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Rusça, Kazakistan'da hangi statüye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resmi dil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lehçe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kurumlarında resmi olarak kullanılan dil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Ermenistan'ın başkenti Erivan'da yaygın olarak kullanılan 'Merhaba' anlamındaki Rusça selamlaşma ifadesi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Privyet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Zdravstvuyte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Dobroye utro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Kırgızistan'da Rusça hangi resmi statüdedir?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dili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ana dil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dil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olmayan dil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Beyaz Rusya'nın (Belarus) başkenti Minsk'te en yaygın konuşulan iki dil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Rusça ve Lehçe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Rusça ve Litvanyaca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Rusça ve Ukraynaca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Rusça ve Belarusça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Özbekistan'da Rusça günlük hayatta hangi amaçla yoğun olarak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Etnik dil olarak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bir lehçe olarak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 dili olarak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Etnikler arası iletişim dili (lingua franca)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Tacikistan'da Rusça hangi yasal statüde tanımlanmıştır?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Etnikler arası iletişim dili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dil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Yasaklı dil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eğitim dili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 Federasyonu dışında Rusçanın en yoğun konuşulduğu ve 'Rusça konuşan dünya' (Russkiy Mir) kavramının merkezinde yer alan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Azerbaycan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Ukrayna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Türkmenistan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Moldova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Moskova'daki Kızıl Meydan'da bulunan, renkli soğan kubbeleriyle ünlü ikonik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Hermitage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Aziz Vasil Katedrali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Bolşoy Tiyatrosu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Kışlık Saray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Azerbaycan'da Rusça eğitim veren okulların genel durumu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kontrolünde yaygın olarak mevcuttur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üniversitelerde vardır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kapatılmıştır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özel kurslarda vardır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Moldova'nın özerk bölgesi Gagavuzya'da Rusça hangi konumdadır?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dillerden biridir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konuşulmaz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statüsündedir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turistik dildir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alfabesi olan Kiril alfabesini kullanan BDT ülkelerinden hangisi yakın zamanda Latin alfabesine geçiş sürecini tamamlamıştır?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Kırgızistan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Belarus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Türkmenistan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'Spasibo' kelimesinin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BDT ülkelerinde Rusça konuşan birinin kullandığı 'Da'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tabloyu icat eden ve elementleri atom ağırlıklarına göre düzenleyen Rus kimyager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Nikolai Lobachevsky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Ivan Pavlov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Mendeleev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Mikhail Lomonosov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Köpekler üzerinde yaptığı deneylerle 'şartlı refleks' kavramını literatüre kazandıran ünlü fizyolog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Ivan Pavlov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Konstantin Tsiolkovsky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Sergei Korolev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Ilya Mechnikov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 yolculuğunun teorik temellerini atan ve 'kozmonotik' biliminin babası kabul edilen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Andrei Sakharov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Konstantin Tsiolkovsky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Yuri Gagarin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Mendeleev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ilk yapay uydusu olan 'Sputnik 1'in fırlatılmasında baş mühendislik görevini üstlenen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 Landau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Igor Kurchatov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Mikhail Kalashnikov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Sergei Korolev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Bağışıklık sistemi üzerine çalışmalarıyla Nobel Ödülü kazanan ve 'fagositoz' mekanizmasını keşfeden biyolog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Mendeleev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Andrei Sakharov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Nikolai Vavilov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Ilya Mechnikov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prestijli bale topluluklarından biri olan ve Moskova'da bulunan tiyatronun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Bolşoy Tiyatrosu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Maly Tiyatrosu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Stanislavski Tiyatrosu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Mariinski Tiyatrosu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'Ak-47' olarak bilinen ünlü tüfeğin tasarımcısı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Igor Sikorsky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Sergei Korolev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Ivan Pavlov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Mikhail Kalashnikov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helikopter teknolojisinin öncülerinden olan ve ilk seri üretim helikopteri tasarlayan Rus asıllı mühendis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Igor Sikorsky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 Landau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Mikhail Lomonosov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Konstantin Tsiolkovsky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Sovyet atom bombası projesinin lideri olarak bilinen ve 'Sovyet atom bombasının babası' kabul edilen fizikçi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Andrei Sakharov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Igor Kurchatov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 Landau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Mendeleev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ilk üniversitesini kuran, aynı zamanda cam yapımı ve atmosfer fiziği üzerine çalışmaları olan çok yönlü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Nikolai Lobachevsky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Ilya Mechnikov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Ivan Pavlov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Mikhail Lomonosov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Teorik fizik alanındaki çalışmalarıyla Nobel Ödülü kazanan, 'Landau seviyeleri' ile tanınan fizikçi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Andrei Sakharov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Igor Kurchatov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 Landau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Sergei Korolev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Hidrojen bombasının geliştirilmesinde yer alan ancak daha sonra nükleer silahsızlanma savunucusu olan Nobel Barış Ödüllü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Ilya Mechnikov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Konstantin Tsiolkovsky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Andrei Sakharov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Mikhail Kalashnikov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Öklid dışı geometriyi (hiperbolik geometri) geliştiren ve 'geometrinin Kopernik'i' olarak anılan matematikçi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Igor Sikorsky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Mikhail Lomonosov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Nikolai Lobachevsky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Mendeleev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Türkçeye Rusçadan geçen ve soğuk havalarda giydiğimiz, kalın kumaştan yapılan palto anlamındaki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Şinel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Ceket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Rusçadaki 'samovar' kelimesi Türkçeye aynen geçmiştir. Peki, bu kelimenin tam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Bardak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kendine kaynayan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Çaydanlık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Türkçede genellikle küçük, önemsiz şeyleri ifade etmek için kullanılan 'zırnık' kelimesinin kökeni olan Rusça 'zernok'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tane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mimarisinde 'soğan kubbe' (lukovitsa) geleneği genellikle hangi yapı türlerinde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Kışlık konaklar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Ortodoks kiliseleri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Sovyet apartmanları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Tren istasyonları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'istasyon' veya 'durak' anlamına gelen ve Türkçeye de yerleşmiş olan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Vokzal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Terminal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müzik tarihinde 'Beşler Grubu'nun (Moguchaya kuchka) öncüsü ve 'Bir Çarın Hayatı' operasının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Mihail Glinka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Modest Musorgski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Aleksandr Borodin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Nikolay Rimski-Korsakov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St. Petersburg'da bulunan ve dünyanın en büyük sanat müzelerinden biri olan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Hermitage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Pushkin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Tretyakov Galerisi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Kremlin Sarayı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balesinin en ünlü koreograflarından biri olan ve 'Fındıkkıran' gibi eserlere imza atan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Vaslav Nijinski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Rudolf Nureyev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Marius Petipa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Anna Pavlova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Petro (Büyük Petro)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Nikolay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Katerina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Aleksandr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operasının en önemli isimlerinden biri olan ve 'Yevgeni Onegin' eserini besteleyen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Pyotr İlyiç Çaykovski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Aram Haçaturyan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Sergey Prokofyev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Sergey Rahmaninov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