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büyük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emiliminin büyük oranda gerçekleştiği sindirim sistemi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hareket etmesini sağlayan ve kemiklere tutunan doku yapısı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güçlü kas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kası (Masseter)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 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Pazı 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yetişkinin bir uyku döngüsü ortalama kaç dakika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uyku evresi, rüya görmenin en yoğun olduğu ve zihinsel toparlanmanın gerçekleştiği evredir?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NREM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NREM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biyolojik saatini düzenleyen ve 'karanlık hormonu' olarak bilinen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Serotonin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Uykuya dalmayı zorlaştıran ve uyarıcı etkisi olan en yaygın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uyku hijyeni için yatak odasının ideal sıcaklığı yaklaşık kaç derece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10-15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25-28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18-22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derece ve üzeri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 sırasında vücudun fiziksel olarak onarıldığı ve büyüme hormonunun salgılandığı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uyku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uyku (NREM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Uykuya dalış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 uykusu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geç saatlerde ekranlara (telefon, tablet) bakmak hangi hormonun salgılanmasını baskılar?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Testosteron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 oksijenin kana geçtiği temel yapı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Kronik uyku eksikliği aşağıdakilerden hangisine doğrudan yol açabilir?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boy uzaması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sisteminin zayıflaması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metabolizma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Öğleden sonra yapılan kısa süreli uykulara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Uyurgezerlik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uyku seansı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 nap (şekerleme)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 apnesi hastalığının en belirgin fiziksel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sırasında nefesin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rüya görme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 açık uyuması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erken uyanma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birey için önerilen günlük ideal uyku süresi ortalama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13-15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7-9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10-12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uyku kalitesini olumsuz etkileyen bir alışkanlıktır?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Yatmadan önce 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Yatmadan hemen önce ağır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egzersiz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uyku saati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Vücudumuza giren mikropları tanıyan ve onlara karşı antikor üreten temel savunma hücrelerimiz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Lenfositler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vücudumuza hangi amaçla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tüm bakterileri öldürmek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dengelemek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sistemine mikrobu tanıtıp hafıza oluşturmak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Hastalığı hemen tedavi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Doğuştan gelen, vücudun ilk savunma hattını oluşturan bağışıklık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(spesifik olmayan)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Bulaşıcı hastalıklardan korunmada en etkili ve ekonomik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takviyeleri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Bitkisel kürler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Antibiyotikler hangi tür hastalıkların tedavisinde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enfeksiyonlar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hastalıklar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enfeksiyonlar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hastalıklar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organlardan hangisi sindirim sistemine yardımcı bir organ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kesesi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toplumda aşılanan kişi sayısı arttıkça hastalığın yayılmasının durmasına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koruma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seleksiyon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bağışıklığı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sisteminin kendi vücut hücrelerine saldırması sonucu oluşan durumlara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Enflamasyon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yetmezliği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Otoimmün hastalık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 destekleyen yaşam tarzı alışkanlıklarından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kaliteli uyku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stres altında yaşamak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Yeterli ve dengeli beslenme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fiziksel aktivite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 yapısal olarak vücudumuzda hangi molekül grubuna dahildir?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içeriğinde bulunan ve bağışıklık tepkisini güçlendiren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Plasebo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Adjuvan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Hastalığı geçirdikten sonra vücudun o hastalığa karşı direnç kazanmasına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pasif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aktif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pasif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aktif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sisteminin bir parçası olan lenfatik sistemin görevlerinden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şekerini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oksijen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sıvılarındaki atık ve mikropları süzmek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enzimlerini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en çok bulunan ve kemik sağlığı için kritik öneme sahip olan mineral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tıpta antibiyotik dönemini başlatan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vitaminlerden hangisi yağda çözünen vitaminler grubunda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Vitamini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Vitamini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Vitamini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 Vitamini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insanda ortalama kaç adet kemik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enfeksiyonlarla savaşan ve bağışıklık sisteminin temelini oluşturan hücre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 vücuda pompalayan ve dolaşım sisteminin merkezinde yer alan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süzerek idrar oluşumunu sağlayan boşaltım sistemi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beyninin öğrenme, hafıza ve karar verme süreçlerini yöneten temel kısmı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 beyin (Serebrum)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 hormonları üreten ve salgılayan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Dolaşım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Endokrin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Kanda oksijen taşıyan ve kana kırmızı rengini veren hücre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