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vücudundaki en büyük organ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Akciğer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Karaciğer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Vücudumuzda oksijenin kana geçtiği temel yapı birimi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Gırtlak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Alveoller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Bronşlar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Diyafram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organlardan hangisi sindirim sistemine yardımcı bir organ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Safra kesesi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Pankreas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Böbrek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Karaciğer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Yetişkin bir insanda ortalama kaç adet kemik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Kanı vücuda pompalayan ve dolaşım sisteminin merkezinde yer alan organ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Kalp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Akciğer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Vücudumuzdaki kanı süzerek idrar oluşumunu sağlayan boşaltım sistemi organı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İnce bağırsak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Karaciğer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Böbrek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beyninin öğrenme, hafıza ve karar verme süreçlerini yöneten temel kısmı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Hipotalamus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Beyincik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Omurilik soğanı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Uç beyin (Serebrum)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Vücudumuzda hormonları üreten ve salgılayan sistemin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Sindirim sistemi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Sinir sistemi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Dolaşım sistemi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Endokrin sistem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Kanda oksijen taşıyan ve kana kırmızı rengini veren hücre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Akyuvar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Plazma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Alyuvar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Trombosit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Besinlerin emiliminin büyük oranda gerçekleştiği sindirim sistemi bölümü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İnce bağırsak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Kalın bağırsak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borusu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Vücudun hareket etmesini sağlayan ve kemiklere tutunan doku yapısı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Kaslar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Kıkırdak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Eklemler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Sinirler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vücudundaki en güçlü kas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Çene kası (Masseter)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Kalp kası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Karın kası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Pazı kası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Sağlıklı bir yetişkinin bir uyku döngüsü ortalama kaç dakika sürer?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120 dakika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90 dakika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60 dakika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 dakika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uyku evresi, rüya görmenin en yoğun olduğu ve zihinsel toparlanmanın gerçekleştiği evredir?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NREM 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Derin Uyku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NREM 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Vücudun biyolojik saatini düzenleyen ve 'karanlık hormonu' olarak bilinen madde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Adrenalin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Serotonin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Kortizol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Melatonin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Uykuya dalmayı zorlaştıran ve uyarıcı etkisi olan en yaygın madde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Magnezyum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Kafein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Kalsiyum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Sağlıklı bir uyku hijyeni için yatak odasının ideal sıcaklığı yaklaşık kaç derece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10-15 derece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25-28 derece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18-22 derece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 derece ve üzeri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Uyku sırasında vücudun fiziksel olarak onarıldığı ve büyüme hormonunun salgılandığı evre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Hafif uyku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Derin uyku (NREM 3)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Uykuya dalış evresi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REM uykusu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Gece geç saatlerde ekranlara (telefon, tablet) bakmak hangi hormonun salgılanmasını baskılar?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Testosteron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İnsülin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Östrojen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Melatonin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Kronik uyku eksikliği aşağıdakilerden hangisine doğrudan yol açabilir?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uzun boy uzaması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Bağışıklık sisteminin zayıflaması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Zekanın artması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metabolizma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Öğleden sonra yapılan kısa süreli uykulara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Uyurgezerlik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Derin uyku seansı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Power nap (şekerleme)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Uyku apnesi hastalığının en belirgin fiziksel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Uyku sırasında nefesin durması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rüya görme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Gözlerin açık uyuması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erken uyanma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Yetişkin bir birey için önerilen günlük ideal uyku süresi ortalama ne kadardır?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13-15 saat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3-4 saat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7-9 saat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10-12 saat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uyku kalitesini olumsuz etkileyen bir alışkanlıktır?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Yatmadan önce kitap okumak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Yatmadan hemen önce ağır yemek yemek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Düzenli egzersiz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 bir uyku saati oluşturmak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Vücudumuza giren mikropları tanıyan ve onlara karşı antikor üreten temel savunma hücrelerimiz hangileridir?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Alyuvarlar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Plazma hücreleri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Trombositler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Lenfositler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Aşılar vücudumuza hangi amaçla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Vücuttaki tüm bakterileri öldürmek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 ısısını dengelemek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Bağışıklık sistemine mikrobu tanıtıp hafıza oluşturmak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Hastalığı hemen tedavi etmek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Doğuştan gelen, vücudun ilk savunma hattını oluşturan bağışıklık sistemine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Yapay bağışıklık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Pasif bağışıklık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Doğal (spesifik olmayan) bağışıklık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Kazanılmış bağışıklık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Bulaşıcı hastalıklardan korunmada en etkili ve ekonomik yöntem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Aşılama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Vitamin takviyeleri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Düzenli egzersiz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Bitkisel kürler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Antibiyotikler hangi tür hastalıkların tedavisinde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Bakteriyel enfeksiyonlar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hastalıklar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Viral enfeksiyonlar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Genetik hastalıklar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toplumda aşılanan kişi sayısı arttıkça hastalığın yayılmasının durmasına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Bireysel koruma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seleksiyon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Karantina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Toplum bağışıklığı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Bağışıklık sisteminin kendi vücut hücrelerine saldırması sonucu oluşan durumlara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Alerji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Enflamasyon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Bağışıklık yetmezliği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Otoimmün hastalık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bağışıklık sistemini destekleyen yaşam tarzı alışkanlıklarından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Düzenli ve kaliteli uyku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Sürekli stres altında yaşamak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Yeterli ve dengeli beslenme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Düzenli fiziksel aktivite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Antikorlar yapısal olarak vücudumuzda hangi molekül grubuna dahildir?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Mineraller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Proteinler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Lipidler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Karbonhidratlar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Aşıların içeriğinde bulunan ve bağışıklık tepkisini güçlendiren maddelere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Plasebo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Antijen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Adjuvan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Antibiyotik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Hastalığı geçirdikten sonra vücudun o hastalığa karşı direnç kazanmasına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pasif bağışıklık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Yapay aktif bağışıklık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Yapay pasif bağışıklık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Doğal aktif bağışıklık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bağışıklık sisteminin bir parçası olan lenfatik sistemin görevlerinden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 şekerini düzenlemek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Vücuda oksijen taşımak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Vücut sıvılarındaki atık ve mikropları süzmek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Sindirim enzimlerini üretmek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vücudunda en çok bulunan ve kemik sağlığı için kritik öneme sahip olan mineral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Çinko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Magnezyum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Kalsiyum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Penisilini keşfederek modern tıpta antibiyotik dönemini başlatan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Edward Jenner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Robert Koch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Louis Pasteur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Alexander Fleming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vitaminlerden hangisi yağda çözünen vitaminler grubunda yer almaz?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 Vitamini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 Vitamini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 Vitamini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 Vitamini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Vücudun enfeksiyonlarla savaşan ve bağışıklık sisteminin temelini oluşturan hücre grubu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Alyuvarlar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Trombositler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Plazma hücreleri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Akyuvarlar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