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1997 yılında dünya satranç şampiyonu Garry Kasparov'u mağlup ederek tarihe geçen IBM üretimi süper bilgisayar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Stockfish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Blue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satranç motorlarının çoğu, oyunun sonunu kusursuz oynamak için hangi veri tabanlarını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stili kütüphanesi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Açılış ansiklopedisi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Taktik bulmaca arşivi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Tablebase (Oyun sonu tabanları)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AlphaZero'nun satrançtaki başarısı, bilgisayarların artık insanlardan farklı olarak hangi yeteneğe sahip olduğunu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ezbere dayalı 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karar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Sezgisel ve yaratıcı oyun tarzı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yapma eğilimi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bir oyuncunun veya bilgisayarın oyun gücünü ölçen uluslararası derecelendirme sisteminin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Turnuva indeksi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 derecelendirmesi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ChessRank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Puanlama cetveli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Satrancın ana vatanı olarak kabul edilen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Satranç, Avrupa'ya hangi yüzyıllar arasında yayılmıştır?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9-10.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19-20.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15-16.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12-13.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satranç kurallarının oturduğu dönem hangi yüzyıldır?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taşlarına bugünkü modern şekillerini hangi kültür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Hintliler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Satranç Federasyonu (FIDE) hangi yıl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resmi Dünya Satranç Şampiyonası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1886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dilde satranç oyununun atası kabul edilen 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Chaturanga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DeepMind tarafından geliştirilen ve hiçbir insan verisi kullanmadan, sadece kendi kendine oynayarak satrançta ustalaşan yapay zeka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Komodo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Junior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Rybka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saati ilk kez hangi turnuvada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1883 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1972 Reykjavik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 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taşlarından hangisi en eski versiyonda 'fil' değil de 'fil sürücüsü' olarak bilinirdi?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'rok' hamlesi hangi yüzyıldan itibaren standartlaşmıştır?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Satrançtaki 'Vezir' taşı eskiden nasıl adlandırılırdı?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Yardımcısı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dünya şampiyonunu yendiği tarihi maç hangi yıl gerçekleşti?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taşların başlangıç dizilişi en son ne zaman güncellenmiştir?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oyununun Avrupa'daki ilk büyük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Satranç Günü hangi tarihte kutlanmaktadır?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Ocak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Ağustos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Temmuz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tahtasında toplam kaç kare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sonunda şahın mat edilmesi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Beraberlik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Şahın kaçacak yeri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Taşların bitmesi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Sürenin dolması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satranç motorları arasında en güçlü ve açık kaynak kodlu olan, birçok turnuvayı domine eden yazılım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Stockfish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Fritz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Chessmaster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Houdini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her oyuncunun başlangıçta kaç piyonu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 taşı tahtada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hangi renk taşlara sahip oyuncunun hamlesiyle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şahın saldırı altında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beraberlik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Vezir taşı tahtada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gibi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düz hem çapraz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Piyonlar açılışta kaç kare ilerleme hakkına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 taşı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 gibi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'rok' hamlesi hangi taşlarla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ve 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ve 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ve Vezir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ve 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Tahtada yatay sıralara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satranç hamlelerini hesaplarken kullandığı, her hamlenin bir sayısal değerle ifade edildiği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tahminleme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değerlendirme fonksiyonu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Sezgisel hata payı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Blöf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Tahtada dikey sıralara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Deep Blue, Kasparov ile yaptığı 1997 yılındaki rövanş maçında toplam kaç oyunluk bir seri sonunda galip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satrançta hamle ağacını tararken gereksiz dalları eleyerek işlem yükünü azaltmasına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madenciliği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Alpha-Beta budaması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AlphaZero'nun satranç oynamayı öğrenirken kullandığı temel yapay zeka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Uzman sistemler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arama algoritmaları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Pekiştirmeli öğrenme (Reinforcement Learning)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kural tabanlı programlama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motorlarının bir saniyede hesaplayabildiği hamle sayısını ifade eden kısaltma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NPS (Nodes Per Second)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satrancının öncüsü kabul edilen ve 1950'lerde 'SATRANÇ' adlı ilk algoritmayı tasarlayan ünlü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Shannon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von Neumann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