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tarihinin en meşhur siyer yazarlarından olan 'Siyer-i İbn İshak'ın müellifi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İshak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Kesir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Malik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Buhari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yaşamını kronolojik olarak inceleyen bilim dalına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Fıkıh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Tasavvuf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çalışmalarında 'Sahabe' kimleri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alimleri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Peygamberin ailesini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 tarihçilerini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Peygamberi görenleri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kaynaklarında 'Hicret' yılı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Peygamberin doğumunu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Savaşların bitişini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 takviminin başlangıcını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Kuran'ın inişini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tarihçiliğinde 'Siyer' ve 'Megazi' kavramları arasındaki temel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Megazi sadece savaşları konu alır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Siyer sadece ticareti anlatır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Megazi sadece çocukluk dönemidir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 yoktur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Çağdaş siyer yazarlarından olan ve 'Hz. Muhammed'in Hayatı' eseriyle tanınan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Mevlana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Rüşd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Yunus Emre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Martin Lings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kaynaklarına göre Peygamberimiz kaç yılında vefat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632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622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571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'Emaneti koruma' konusundaki hassasiyetine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Emanet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Fetanet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Sıdk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Tebliğ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öğretisine göre bir Müslümanın günlük hayatta en çok dikkat etmesi gereken ahlaki ilke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Şöhret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Zenginlik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Dürüstlük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insanlara yaklaşımındaki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Kibir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Merhamet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Mesafelilik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derslerinden çıkarılacak en önemli günlük hayat dersi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ibadet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tarih okumak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 ahlak sahibi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hayatını anlatan en kapsamlı siyer kitaplarından biri olan 'el-Bidaye ve'n-Nihaye'nin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Hişam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Vakıdi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Kesir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 ticaret yaparken hangi ilkeye dikkat ederdi?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Hile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akrabaya satış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Adalet ve dürüstlük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kar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düşmanlarına karşı bile sergilediği tavır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İlgisiz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Adil ve insaflı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İntikamcı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Korkakça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bilgisini günlük hayatta uygulayan kişiye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Tarihçi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okuyan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Sünnete uyan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Filozof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komşuluk ilişkileri konusundaki tavsiyesi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Sorgulamak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selam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Uzak durmak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İyi geçinmek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çocuklara yaklaşımı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Ciddi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Şefkatli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Sorgulayıcı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okumak insana günlük hayatta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okuma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bilgi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Örnek bir hayat modeli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Maddi kazanç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affedici olması hangi kavramla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Sabırsızlık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Öfke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Hoşgörü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istişareye (fikir alışverişine) önem vermesi neyi gösterir?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Demokratik yaklaşımını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Kararsızlığını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Zayıflığını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ışığında 'Sabır' kavramının günlük hayattaki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Pasif kalmak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Zorluklara göğüs germek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Şikayet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Pes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Peygamberimizin temizliğe verdiği önem günlük hayatta neyi tetikler?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Hijyen bilincini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Tembelliği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Kibri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Müsrifliği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ilmi denince akla gelen ilk klasik eserlerden olan 'es-Sîretü'n-Nebeviyye' kimin tarafından düzenlenmiştir?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Mace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Hişam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Gazali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Azam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derslerinin günlük hayattaki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İnsan-ı kamil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ezber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Eğlenmek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siyer çalışmaları için kurulan dijital kütüphaneler neyi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silmeyi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reklam yapmayı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Bilgiye kolay erişimi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satmayı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Son yıllarda siyer alanında yapılan en büyük yenilik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basılı eserler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Dijitalleşme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Dillerin unutulması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Kitapların yasaklanması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düzenlenen 'Siyer Sınavları'nın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 kazanmak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Kütüphaneleri boşaltmak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Peygamberi tanıtmak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rekabet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alanındaki güncel akademik çalışmalar hangi yöntemi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yerel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Tahmini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ve eleştirel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masalsı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Güncel siyer araştırmalarında hangi teknoloji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 gelenek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tabanları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kağıt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çizim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siyerin İngilizce ve farklı dillere çevrilmesi neyi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karmaşayı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Evrensel tanınırlığı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ticareti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Dillerin yok olmasını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Son dönemde siyer içerikli animasyon filmlerin yapılması neye hizmet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değiştirmeye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eğlenceye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Harcama yapmaya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Gençlere anlatıma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siyer sempozyumlarının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bilgileri paylaşmak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Tartışma çıkarmak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Tatil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yemek yemek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siyer uygulamaları neyi kolaylaştırır?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an bilgiye ulaşmayı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okumayı bırakmayı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İnterneti yavaşlatmayı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Yanlış bilgi yaymayı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Peygamber Efendimizin hayatını anlatan ve 'Siyer-i Nebi' olarak bilinen ünlü eserin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Erzurumlu Darirzade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Katip Çelebi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alanında güncel makalelerin yayınlandığı platformlara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medya grupları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Magazin gazeteleri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 panoları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Akademik dergiler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ilmi hangi konuyu incelemek için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Peygamberin hayatı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Kuran tefsiri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fıkıh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stratejileri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Tabakatü'l-Kübra adlı eseriyle siyer ve sahabe biyografisi alanında öncü olan alim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Arabi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Haldun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Şafi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Sa'd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savaşlarını konu alan 'el-Megazi' adlı eserin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Vakıdi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Müslim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Ahmed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Teymiye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siyer çalışmaları denince ilk akla gelen modern dönem alimlerinden biri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Biruni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 Sina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 Hamidullah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Farabi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Siyer ilminin temeli olan 'Sünnet'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bayramları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namazı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Kuran ayetlerini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Peygamberin söz ve fiilleri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