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alanında yazılmış en meşhur eserlerden biri olan 'Siretü İbn İshak'ın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en çok dilde tercümesi yapılan Siyer kitabı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Kısas-ı Enbiya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Hilyetü'l-Evliya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Er-Rahiku'l-Mahtum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Şifa-i Şerif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ilminin babası olarak kabul edilen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dönemde yazılan ve Rabıtatü'l-Âlem'il-İslâmî tarafından ödüllendirilen ünlü Siyer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Asr-ı Saadet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(s.a.v.) Hayatı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Er-Rahiku'l-Mahtum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Siyer-i Nebi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yazılan en kapsamlı Siyer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Siyer-i Veysi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Delailü'n-Nübüvve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Mevlid-i Şerif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Hilye-i Saadet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Tabakatü'l-Kübra adlı eseriyle sahabi biyografilerini sistematize eden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çalışmalarında 'Megazi' literatürü neyi konu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hayatını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tarihinin en eski Siyer kaynaklarından biri olan 'Kitabü'l-Megazi'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Kayyim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Şafii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(s.a.v) peygamberlik öncesi hayatına odaklanan eserlere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İrhasat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hangi disiplinle doğrudan bağlantılıdır?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Siyer kütüphanesi nerede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Kesir'in yazdığı meşhur Siyer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Hilyetü'l-Evliya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Siyerü'l-Alem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El-Fusul fi İhtisari Sireti'r-Resul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Siyer-i Nebi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yazımında 'Şemail' türü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 ağacını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özelliklerini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Batılı müsteşriklerin Siyer çalışmalarına olan ilgisi hangi yüzyılda artmıştır?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Siyer yazarlarından olan ve 'İbn İshak'ın hocası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Hanife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Urve b. Zübeyr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Zeyd b. Sabit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doğum tarihi olarak kabul edilen genel 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Şevval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Rebiülevvel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süt annesinin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Medine'ye hicret ederken yanındaki arkadaşı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soyunun devam ettiği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Fatıma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Ümmü Gülsüm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Rukiye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Zeynep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'Müezzin'i olarak bilinen sahabe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Hamza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Bilal-i Habeşi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Musab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Mekke'den Medine'ye göç etmesine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çocukluk döneminde dedesinin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Abdülmuttalib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Talib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Peygamberimize peygamberlik gelmeden önce verilen lakap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Hatemu'l-Enbiya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Resulullah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İslam'ı tebliğ etmeye başladığı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Uhud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tarihinin en meşhur siyer yazarlarından olan 'Siyer-i İbn İshak'ın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hayatını anlatan en kapsamlı siyer kitaplarından biri olan 'el-Bidaye ve'n-Nihaye'nin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denince akla gelen ilk klasik eserlerden olan 'es-Sîretü'n-Nebeviyye' kimin tarafından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Azam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Efendimizin hayatını anlatan ve 'Siyer-i Nebi' olarak bilinen ünlü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Erzurumlu Darirzade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 Çelebi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hangi konuyu incelemek için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hayatı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tefsiri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Tabakatü'l-Kübra adlı eseriyle siyer ve sahabe biyografisi alanında öncü olan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Şafi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savaşlarını konu alan 'el-Megazi'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Ahmed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Teymiye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siyer çalışmaları denince ilk akla gelen modern dönem alimlerinden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Hamidullah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ilminin temeli olan 'Sünnet'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bayramları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ayetlerini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söz ve fiilleri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yaşamını kronolojik olarak inceleyen bilim dalına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çalışmalarında 'Sahabe' kimleri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ailesini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tarihçilerini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 görenleri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kaynaklarında 'Hicret' yılı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doğumunu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Savaşların bitişini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takviminin başlangıcını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Kuran'ın inişini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tarihçiliğinde 'Siyer' ve 'Megazi' kavramları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Megazi sadece savaşları konu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 sadece ticareti anlatır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Megazi sadece çocukluk dönemidir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Çağdaş siyer yazarlarından olan ve 'Hz. Muhammed'in Hayatı' eseriyle tanınan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kaynaklarına göre Peygamberimiz kaç yılında vefat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'Emaneti koruma' konusundaki hassasiyetine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