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tarihinin en meşhur siyer yazarlarından olan 'Siyer-i İbn İshak'ın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hayatını anlatan en kapsamlı siyer kitaplarından biri olan 'el-Bidaye ve'n-Nihaye'nin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denince akla gelen ilk klasik eserlerden olan 'es-Sîretü'n-Nebeviyye' kimin tarafından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Azam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Efendimizin hayatını anlatan ve 'Siyer-i Nebi' olarak bilinen ünlü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Erzurumlu Darirzade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 Çelebi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hangi konuyu incelemek için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Peygamberin hayatı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tefsiri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Tabakatü'l-Kübra adlı eseriyle siyer ve sahabe biyografisi alanında öncü olan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savaşlarını konu alan 'el-Megazi'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Ahmed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Teymiye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siyer çalışmaları denince ilk akla gelen modern dönem alimlerinden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Hamidullah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ilminin temeli olan 'Sünnet'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bayramları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ayetlerini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Peygamberin söz ve fiilleri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yaşamını kronolojik olarak inceleyen bilim dalına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çalışmalarında 'Sahabe' kimleri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ailesini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tarihçilerini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 görenleri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kaynaklarında 'Hicret' yılı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doğumunu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Savaşların bitişini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 takviminin başlangıcını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Kuran'ın inişini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tarihçiliğinde 'Siyer' ve 'Megazi' kavramları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Megazi sadece savaşları konu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 sadece ticareti anlatır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Megazi sadece çocukluk dönemidir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Çağdaş siyer yazarlarından olan ve 'Hz. Muhammed'in Hayatı' eseriyle tanınan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Martin Lings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kaynaklarına göre Peygamberimiz kaç yılında vefat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'Emaneti koruma' konusundaki hassasiyetine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öğretisine göre bir Müslümanın günlük hayatta en çok dikkat etmesi gereken ahlaki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Şöhret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insanlara yaklaşımındaki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Merhamet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Mesafelilik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derslerinden çıkarılacak en önemli günlük hayat dersi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Güzel ahlak sahibi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 ticaret yaparken hangi ilkeye dikkat ederdi?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Hile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akrabaya satış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 ve 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düşmanlarına karşı bile sergilediği tavır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İlgisiz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Adil ve insaflı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İntikamcı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bilgisini günlük hayatta uygulayan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Sünnete uyan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komşuluk ilişkileri konusundaki tavsiyesi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selam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 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 geçinmek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çocuklara yaklaşımı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Şefkatli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Sorgulayıcı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okumak insana günlük hayatta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Örnek bir hayat modeli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kazanç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affedici olması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Sabırsızlık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Hoşgörü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istişareye (fikir alışverişine) önem vermesi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Demokratik yaklaşımını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ışığında 'Sabır' kavramının günlük hayattaki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kalmak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Zorluklara göğüs germek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Şikayet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temizliğe verdiği önem günlük hayatta neyi tetikler?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Hijyen bilincini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Müsrifliği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derslerinin günlük hayattaki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İnsan-ı kamil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siyer çalışmaları için kurulan dijital kütüphaneler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silmeyi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reklam yapmayı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Bilgiye kolay erişimi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satmayı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siyer alanında yapılan en büyük yenilik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basılı eserler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Dillerin unutulması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düzenlenen 'Siyer Sınavları'nın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Kütüphaneleri boşaltmak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 tanıtmak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alanındaki güncel akademik çalışmalar hangi yöntemi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Bilimsel ve eleştirel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masalsı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siyer araştırmalarında hangi teknoloji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tabanları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kağıt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siyerin İngilizce ve farklı dillere çevrilmesi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karmaşayı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Evrensel tanınırlığı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Dillerin yok olmasını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dönemde siyer içerikli animasyon filmlerin yapılması neye hizmet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değiştirmeye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Harcama yapmaya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Gençlere anlatıma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siyer sempozyumlarının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bilgileri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siyer uygulamaları neyi kolaylaştırır?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an bilgiye ulaşmayı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okumayı bırakmayı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 yavaşlatmayı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 bilgi yaymayı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alanında güncel makalelerin yayınlandığı platformlara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 grupları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Magazin gazeteleri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panoları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dergiler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