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alanında yazılmış en meşhur eserlerden biri olan 'Siretü İbn İshak'ın müellifi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Müslim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Buhari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İshak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en çok dilde tercümesi yapılan Siyer kitabı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Kısas-ı Enbiya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Hilyetü'l-Evliya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Er-Rahiku'l-Mahtum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Şifa-i Şerif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ilminin babası olarak kabul edilen İslam alimi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Hişam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İshak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Sa'd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dönemde yazılan ve Rabıtatü'l-Âlem'il-İslâmî tarafından ödüllendirilen ünlü Siyer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Asr-ı Saadet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(s.a.v.) Hayatı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Er-Rahiku'l-Mahtum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Siyer-i Nebi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yazılan en kapsamlı Siyer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Siyer-i Veysi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Delailü'n-Nübüvve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Mevlid-i Şerif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Hilye-i Saadet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Tabakatü'l-Kübra adlı eseriyle sahabi biyografilerini sistematize eden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Sa'd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Mace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Nesai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çalışmalarında 'Megazi' literatürü neyi konu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hayatını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Savaşları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tarihinin en eski Siyer kaynaklarından biri olan 'Kitabü'l-Megazi'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Kayyim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Şafii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(s.a.v) peygamberlik öncesi hayatına odaklanan eserlere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İrhasat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Şemail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 hangi disiplinle doğrudan bağlantılıdır?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büyük Siyer kütüphanesi nerede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Bağdat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Kesir'in yazdığı meşhur Siyer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Hilyetü'l-Evliya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Siyerü'l-Alem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El-Fusul fi İhtisari Sireti'r-Resul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Siyer-i Nebi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yazımında 'Şemail' türü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stratejilerini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kararları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 ağacını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Fiziksel özelliklerini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Batılı müsteşriklerin Siyer çalışmalarına olan ilgisi hangi yüzyılda artmıştır?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Siyer yazarlarından olan ve 'İbn İshak'ın hocası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 Hanife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Urve b. Zübeyr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Zeyd b. Sabit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doğum tarihi olarak kabul edilen genel 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Şevval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Rebiülevvel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Muharrem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Ramazan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süt annesinin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Medine'ye hicret ederken yanındaki arkadaşı kimdi?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soyunun devam ettiği kızı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Fatıma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Ümmü Gülsüm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Rukiye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Zeynep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'Müezzin'i olarak bilinen sahabe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Hamza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Bilal-i Habeşi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Musab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Mekke'den Medine'ye göç etmesine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Hicret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çocukluk döneminde dedesinin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Abdülmuttalib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Ebu Talib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Peygamberimize peygamberlik gelmeden önce verilen lakap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Muhammedü'l-Emin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Hatemu'l-Enbiya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Resulullah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İslam'ı tebliğ etmeye başladığı dağ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Uhud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Arafat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Nur Dağı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tarihinin en meşhur siyer yazarlarından olan 'Siyer-i İbn İshak'ın müellifi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İshak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Kesir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Buhari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hayatını anlatan en kapsamlı siyer kitaplarından biri olan 'el-Bidaye ve'n-Nihaye'nin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Hişam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Kesir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 denince akla gelen ilk klasik eserlerden olan 'es-Sîretü'n-Nebeviyye' kimin tarafından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Mace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Hişam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Gazali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Azam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 Efendimizin hayatını anlatan ve 'Siyer-i Nebi' olarak bilinen ünlü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Erzurumlu Darirzade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Katip Çelebi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 hangi konuyu incelemek için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Peygamberin hayatı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 tefsiri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fıkıh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stratejileri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Tabakatü'l-Kübra adlı eseriyle siyer ve sahabe biyografisi alanında öncü olan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Haldun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Şafi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Sa'd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savaşlarını konu alan 'el-Megazi'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Vakıdi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Müslim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İmam Ahmed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Teymiye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siyer çalışmaları denince ilk akla gelen modern dönem alimlerinden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Biruni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 Hamidullah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ilminin temeli olan 'Sünnet'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bayramları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namazı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 ayetlerini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Peygamberin söz ve fiilleri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yaşamını kronolojik olarak inceleyen bilim dalına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Fıkıh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çalışmalarında 'Sahabe' kimleri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alimleri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ailesini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 tarihçilerini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Peygamberi görenleri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kaynaklarında 'Hicret' yılı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Peygamberin doğumunu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Savaşların bitişini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 takviminin başlangıcını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Kuran'ın inişini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tarihçiliğinde 'Siyer' ve 'Megazi' kavramları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Megazi sadece savaşları konu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Siyer sadece ticareti anlatır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Megazi sadece çocukluk dönemidir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 yoktur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Çağdaş siyer yazarlarından olan ve 'Hz. Muhammed'in Hayatı' eseriyle tanınan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Emre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Martin Lings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Siyer kaynaklarına göre Peygamberimiz kaç yılında vefat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632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571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Peygamberimizin 'Emaneti koruma' konusundaki hassasiyetine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Emanet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Fetanet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Sıdk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Tebliğ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