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toprak verimini düşüren en önemli olaylardan biri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Erozyon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kirliliğini önlemek için hangisinden kaçınmalıyız?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Fabrika atıklarını dereye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inşa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Muslukları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idareli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çevreyi korumak hangi vatandaşın görevidir?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devletin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çocukların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çiftçilerin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Tüm vatandaşların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yenilenebilir bir enerji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Doğalgaz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Ormanların yok olmasına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Deforestasyon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 en çok hangi alanda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Sanayi bölgeleri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ormanlar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parklar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bilinci oluşturmak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başladığı kabul edilen tarih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 Samsun'a hangi gemiyle gitti?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Bandırma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Muavenet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ne zaman açıldı?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askeri safhası hangi zaferle sona 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Doğal kaynakların bilinçsizce tüketilmemesine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 resmen bitiren antlaşma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Lozan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Savaşı'nda kahramanca savaşan 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Enver Paşa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merkezi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hangi cephede Yunanlılarla savaşıldı?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Batı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 nerede imzalandı?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günü hangi bayram olarak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Misak-ı Milli kararları nerede alındı?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Kongresi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 Osmanlı Mebusan Meclisi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 Kongresi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kirliliğini önlemek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Atık suları arıtmak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avlamak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denize dökmek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Demokrasilerde halkın kendini yönetmesi için kullandığı hak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Seçme ve seçilme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Yargılanma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oy kullanmaya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Katılım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Denetleme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Siyasi partileri kuran kişilere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Kurucu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Sivil toplum kuruluşu (STK)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 elde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Topluma hizmet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kazanmak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Hükümet kurmak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Seçimlerde oy verilen kağıda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Pusula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Dilekçe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Sivil toplum kuruluşları nasıl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karşılığı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Gönüllülük esasıyla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kararıyla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Demokrasilerde karar alma süreci nasıl işler?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meclis başkanıyla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kişinin kararıyla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 ile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Halkın katılımıyla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bir STK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Seçimler neden belirli aralıklarla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Demokrasiyi korumak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Masraf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uzatmak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Sıkılmamak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Demokraside farklı görüşlere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Çoğulculuk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 dikerek toprağın korunmasına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Betonlaşma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Ağaçlandırma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Vatandaşların devlete karşı sorumluluğu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Seçimi boykot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olmamak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Yasaları ihlal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Vergi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kirliliğini azaltmak için en etkili ulaşım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 taşıma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araçlar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Cam, plastik ve kağıdın tekrar kullanılmasına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çevre sorunlarıyla ilgilenen en bilinen STK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KIZILAY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Karbon salınımı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dikmek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 çevre için en büyük plastik kirliliği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 oyuncaklar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kullanımlık ürünler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defterler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taşlar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