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toprak verimini düşüren en önemli olaylardan biri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kaynakların bilinçsizce tüketilmemesine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kirliliğini önlemek için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suları arıtmak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 avlamak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Atıkları denize dökmek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 dikerek toprağın korunmasına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Betonlaşma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Ağaçlandırma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kirliliğini azaltmak için en etkili ulaşım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 taşıma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araçlar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Cam, plastik ve kağıdın tekrar kullanılmasına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çevre sorunlarıyla ilgilenen en bilinen STK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KIZILAY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salınımı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dikmek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madde çevre için en büyük plastik kirliliği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oyuncaklar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kullanımlık ürünler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defterler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taşlar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kirliliğini önlemek için hangisinden kaçınmalıyız?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 atıklarını dereye bırakmak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 inşa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Muslukları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 idareli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çevreyi korumak hangi vatandaşın görevidir?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çocukların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çiftçilerin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vatandaşların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yenilenebilir bir enerji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Ormanların yok olmasına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Deforestasyon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Ağaçlandırma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kirliliği en çok hangi alanda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ormanlar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parklar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bilinci oluşturmak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başladığı kabul edilen tarih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 Samsun'a hangi gemiyle gitti?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Muavenet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Büyük Millet Meclisi ne zaman açıldı?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askeri safhası hangi zaferle sona 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 resmen bitiren antlaşma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Mudanya Ateşkesi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Çanakkale Savaşı'nda kahramanca savaşan komutan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Enver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hangi tarihte ilan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Kasım 1938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şairi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Seyfettin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merkezi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hangi cephede Yunanlılarla savaşıldı?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 nerede imzalandı?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günü hangi bayram olarak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Misak-ı Milli kararları nerede alındı?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 Kongresi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Osmanlı Mebusan Meclisi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 Kongresi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Demokrasilerde halkın kendini yönetmesi için kullandığı hak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Seçme ve seçilme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oy kullanmaya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Katılım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Denetleme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Siyasi partileri kuran kişilere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Sivil toplum kuruluşu (STK)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 elde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Topluma hizmet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kazanmak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Hükümet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oy verilen kağıda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Sivil toplum kuruluşları nasıl kurulur?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karşılığı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Gönüllülük esasıyla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kararıyla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Demokrasilerde karar alma süreci nasıl işler?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meclis başkanıyla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kişinin kararıyla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katılımıyla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STK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Bakanlık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 neden belirli aralıklarla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Demokrasiyi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Masraf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uzatmak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Sıkılmamak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Demokraside farklı görüşlere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Çoğulculuk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Otoriterlik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Vatandaşların devlete karşı sorumluluğu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Seçimi boykot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 olmamak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Yasaları ihlal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