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toprak verimini düşüren en önemli olaylardan biri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Deprem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Yağmur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Erozyon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kaynakların bilinçsizce tüketilmemesine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Sürdürülebilirlik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Sanayileşme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Tüketim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İsraf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Deniz kirliliğini önlemek için hangisi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 kullanmak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Atık suları arıtmak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 avlamak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Atıkları denize dökmek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Ağaç dikerek toprağın korunmasına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Sanayileşme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Betonlaşma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Kentleşme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Ağaçlandırma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Hava kirliliğini azaltmak için en etkili ulaşım yolu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Toplu taşıma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Motosikletler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araçlar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Uçaklar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Cam, plastik ve kağıdın tekrar kullanılmasına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Depolama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Yok etme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Tüketim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Geri dönüşüm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çevre sorunlarıyla ilgilenen en bilinen STK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TÜBİTAK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KIZILAY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ısınmanın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 dönüşüm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enerjisi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Karbon salınımı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Ağaç dikmek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madde çevre için en büyük plastik kirliliği kaynağıdır?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Tahta oyuncaklar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Tek kullanımlık ürünler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 defterler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taşlar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 kirliliğini önlemek için hangisinden kaçınmalıyız?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Fabrika atıklarını dereye bırakmak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Baraj inşa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Muslukları kapatmak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Suyu idareli kullanmak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çevreyi korumak hangi vatandaşın görevidir?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devletin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çocukların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çiftçilerin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Tüm vatandaşların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yenilenebilir bir enerji kaynağıdır?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Güneş enerjisi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Doğalgaz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Kömür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Ormanların yok olmasına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Deforestasyon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Ağaçlandırma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Çevre kirliliği en çok hangi alanda yaşanır?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dağlar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Sanayi bölgeleri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ormanlar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parklar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Çevre bilinci oluşturmak için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Kapatma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Ceza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Yasaklama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Eğitim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Savaşı'nın başladığı kabul edilen tarih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 Nisan 1920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 Mayıs 1919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29 Ekim 1923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Ağustos 1922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Paşa Samsun'a hangi gemiyle gitti?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Yavuz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Bandırma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Hamidiye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Muavenet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 Büyük Millet Meclisi ne zaman açıldı?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Ağustos 1922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29 Ekim 1923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 Mayıs 1919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23 Nisan 1920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Savaşı'nın askeri safhası hangi zaferle sona erdi?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Çanakkale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 Taarruz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Sakarya Meydan Muharebesi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İnönü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Savaşı'nı resmen bitiren antlaşma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Sevr Antlaşması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Lozan Antlaşması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Mudanya Ateşkesi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 Antlaşması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Çanakkale Savaşı'nda kahramanca savaşan komutan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Kazım Karabekir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Fevzi Çakmak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Mustafa Kemal Atatürk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Enver Paşa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 hangi tarihte ilan 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Kasım 1938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Ağustos 1922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29 Ekim 1923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 Nisan 1920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Marşı'mızın şairi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Ziya Gökalp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Mehmet Akif Ersoy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Ömer Seyfettin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Namık Kemal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TBMM'nin merkezi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Samsun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hangi cephede Yunanlılarla savaşıldı?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Batı Cephesi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 Cephesi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Cephesi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Irak Cephesi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Lozan Antlaşması nerede imzalandı?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İsviçre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30 Ağustos günü hangi bayram olarak kutlanır?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Gençlik Bayramı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 Bayramı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 Bayramı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Zafer Bayramı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kadın kahramanımız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Nene Hatun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Şerife Bacı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Hepsi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Halide Edip Adıvar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Misak-ı Milli kararları nerede alındı?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Erzurum Kongresi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Son Osmanlı Mebusan Meclisi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Sivas Kongresi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Demokrasilerde halkın kendini yönetmesi için kullandığı hak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Çalışma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Göç etme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Seçme ve seçilme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Yargılanma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Seçimlerde oy kullanmaya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Katılım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Yasaklama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Denetleme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Siyasi partileri kuran kişilere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Kurucu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Sivil toplum kuruluşu (STK)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 elde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Topluma hizmet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Seçim kazanmak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Hükümet kurmak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Seçimlerde oy verilen kağıda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Pusula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Dilekçe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Rapor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Sivil toplum kuruluşları nasıl kurulur?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Zorunlu olarak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 karşılığı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Gönüllülük esasıyla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 kararıyla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Demokrasilerde karar alma süreci nasıl işler?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meclis başkanıyla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kişinin kararıyla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Ordu ile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Halkın katılımıyla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bir STK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Bakanlık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Kızılay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Seçimler neden belirli aralıklarla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Demokrasiyi korumak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Masraf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İşi uzatmak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Sıkılmamak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Demokraside farklı görüşlere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Çoğulculuk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Otoriterlik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Tekçilik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Baskıcılık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Vatandaşların devlete karşı sorumluluğu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Seçimi boykot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Gönüllü olmamak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Yasaları ihlal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Vergi vermek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