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2000'li yılların başında en popüler olan arkadaşlık sitesi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Yonja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Mynet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Facebook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Twitter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Türkiye'deki ilk e-ticaret odaklı sosyal medya fenomenleri genellikle hangi alanda içerik üretmiştir?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Madencilik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Havacılık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'Podcast' dinleme alışkanlığının yaygınlaşması hangi platformla hız kazanmıştır?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MySpace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Dailymotion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SoundCloud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Spotify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en çok kullanılan yerli mesajlaşma uygulaması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Signal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WhatsApp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Telegram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influencer pazarlamasının ana merkezi haline gelen platform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Foursquare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LinkedIn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Instagram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Medium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'Canlı Yayın' kültürünü oyun odaklı başlatan platform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Vimeo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Twitch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Periscope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internet kullanımının %90'ın üzerine çıktığı dönem hangi yıllar arasıdır?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2010-2012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2000-2005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2015-2020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1995-2000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Dünyada 'Influencer' kavramı ilk olarak hangi platformun yükselişiyle ana akım oldu?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Myspace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Flickr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Instagram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Facebook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influencer'ın takipçileriyle kurduğu güven ilişkisine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bağımlılık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Algoritma yönetimi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Para-sosyal etkileşim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Siber zorbalık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İnternet dünyasında 'Viral'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Spam mesaj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Hızla yayılan içerik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Virüslü yazılım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Ücretli reklam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Tiktok'un çıkış noktası olan ve 15 saniyelik videolarla ünlü olan uygulama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Musical.ly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Kwai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Snapchat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Ekşi Sözlük'ün yayın hayatına başladığı yıl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İnternet kültüründe 'Meme' (mim)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Güvenlik şifresi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Yazılım hatası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oyun türü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bir fikrin yayılması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Influencerların içeriklerinde ürün tanıtımı yaparken kullandığı 'işbirliği' ibaresi hangi yasayla zorunlu hale gelmiştir?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Telif yasası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Reklam Kurulu kararları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Bilişim suçu yasası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Anayasa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Abonelik sistemi ile özel içerik sunan platformun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OnlyFans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Pinterest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Reddit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Tumblr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Twitch'te yayıncıya yapılan maddi desteğe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Like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Follow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İnternet fenomenlerinin kullandığı 'Unboxing' terimi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Canlı yayın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Kutu açılışı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oynama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Video kurgu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Snapchat'in en büyük özelliği olan ve 24 saat sonra silinen içerik formatı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Story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Direct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Dijital dünyada 'Bot' takipçi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Ünlü bir fenomen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Güvenlik duvarı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Moderatör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zeka ile yönetilen sahte hesap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Gençlerin 'Metaverse' kavramını deneyimlemeye başladığı ilk oyun platformu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Tetris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Snake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Solitaire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Roblox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İnternet kültüründe 'Troll' kime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Bilgisayar mühendisi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Reklam veren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İnsanları kışkırtan kişi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Siber güvenlik uzmanı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Twitter'da karakter sınırının 140'tan 280'e çıkarılması neyi hedefler?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az reklam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az etkileşim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ifade alanı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az kullanıcı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ilk yerli sosyal medya platformlarından biri olarak bilinen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İnci Sözlük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İzlesene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Mynet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Tiktok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Youtube'da 1 milyar izlenmeyi geçen ilk video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Gangnam Style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Baby Shark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Hello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Despacito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Güçlü bir şifre en az kaç karakterden oluşmalıdır?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İnternette paylaştığımız kişisel verilerin korunmasına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Algoritma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Telif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Korsanlık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KVKK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Sosyal medyada 'Mavi Tik'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Ücretli üye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eski hesap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Onaylanmış hesap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Yasaklı hesap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İnternet üzerinden dolandırıcılığa karşı en etkili yöntem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Reklamlara tıklama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Şifreyi arkadaşa verme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siteye üye olma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faktörlü doğrulama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Sosyal medyada 'DM' ifadesi neyi kasteder?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merkez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Düzenli mola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medya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Direkt mesaj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Dijital bağımlılığı önlemek için kullanılan en basit yöntem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uygulama indirme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Ekran süresi sınırlaması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bildirim açma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Gece geç saatte kullanma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e-postanın güvenilir olup olmadığını anlamak için nereye bakılmalıdır?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 tipi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Resim sayısı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Gönderen adresi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Sosyal medyada bir içeriği başkasına göndermeye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Engellemek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Bloklamak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Paylaşmak (Share)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Dijital ayak izi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Bilgisayarın markası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Ayakkabı numarası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 hızı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İnternetteki tüm izlerimiz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Twitter (X) kullanımı resmi olarak hangi yıl yaygınlaşmaya başlamıştır?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Çevrim içi alışverişte 'SSL' sertifikası neyi gösterir?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kargo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Güvenli bağlantı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Ucuz ürün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Ücretsiz iade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'troll' kültürünün zirve yaptığı dönemde en popüler olan platform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Flickr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LinkedIn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İnci Sözlük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Pinterest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özellikle yerel haberlerin anlık paylaşıldığı dijital platform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Twitch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Snapchat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Twitter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Tumblr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'Youtube' üzerinden eğitim videoları ile fenomenleşen ilk isimlerden biri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Ruhi Çenet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Haluk Tatar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Barış Özcan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Cem Yılmaz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2010'lu yıllarda gençlerin en çok kullandığı fotoğraf paylaşım uygulaması hangisiydi?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Instagram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Discord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Telegram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'Dijital Göçebelik' kavramı en çok hangi meslek grubu ile popülerleşmiştir?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Doktorlar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İnşaatçılar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Yazılımcılar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Avukatlar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