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2000'li yılların başında en popüler olan arkadaşlık sitesi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Yonja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Facebook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ilk e-ticaret odaklı sosyal medya fenomenleri genellikle hangi alanda içerik üretmiştir?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'Podcast' dinleme alışkanlığının yaygınlaşması hangi platformla hız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MySpace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Dailymotion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SoundCloud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Spotify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en çok kullanılan yerli mesajlaşma uygulaması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WhatsApp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influencer pazarlamasının ana merkezi haline gelen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Foursquare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Instagram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'Canlı Yayın' kültürünü oyun odaklı başlatan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Vimeo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Twitch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Periscope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internet kullanımının %90'ın üzerine çıktığı dönem hangi yıllar arasıdır?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2010-2012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2000-2005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2015-2020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1995-2000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'Influencer' kavramı ilk olarak hangi platformun yükselişiyle ana akım oldu?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Myspace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Flickr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Instagram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Facebook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influencer'ın takipçileriyle kurduğu güven ilişkisine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bağımlılık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 yönetimi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Para-sosyal etkileşim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dünyasında 'Viral'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Spam mesaj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Hızla yayılan içerik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Virüslü 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Ücretli reklam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Tiktok'un çıkış noktası olan ve 15 saniyelik videolarla ünlü olan uygulama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Musical.ly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Kwai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Snapchat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Ekşi Sözlük'ün yayın hayatına başladığı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kültüründe 'Meme' (mim)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şifresi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hatası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oyun türü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bir fikrin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Influencerların içeriklerinde ürün tanıtımı yaparken kullandığı 'işbirliği' ibaresi hangi yasayla zorunlu hale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Reklam Kurulu kararları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suçu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Abonelik sistemi ile özel içerik sunan platformun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OnlyFans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Pinterest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Reddit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Tumblr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Twitch'te yayıncıya yapılan maddi desteğe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Donate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fenomenlerinin kullandığı 'Unboxing'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yayın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 açılışı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kurgu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Snapchat'in en büyük özelliği olan ve 24 saat sonra silinen içerik formatı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Story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Direct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dünyada 'Bot' takipçi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bir fenomen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duvarı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 ile yönetilen sahte hesap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Gençlerin 'Metaverse' kavramını deneyimlemeye başladığı ilk oyun platformu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Solitaire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Roblox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kültüründe 'Troll' kime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mühendisi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veren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İnsanları kışkırtan kişi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güvenlik uzmanı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Twitter'da karakter sınırının 140'tan 280'e çıkarılması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reklam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etkileşim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fazla ifade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kullanıcı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ilk yerli sosyal medya platformlarından biri olarak bilinen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Sözlük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İzlesene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Mynet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Tiktok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Youtube'da 1 milyar izlenmeyi geçen ilk video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Gangnam Style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Baby Shark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Despacito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Güçlü bir şifre en az kaç karakterden oluşmalıdır?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paylaştığımız kişisel verilerin korunmasına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KVKK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'Mavi Tik'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Ücretli üye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eski hesap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Onaylanmış hesap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Yasaklı hesap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üzerinden dolandırıcılığa karşı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Reklamlara tıklama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Şifreyi arkadaşa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siteye üye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faktörlü doğrulama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'DM' ifadesi neyi kasteder?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merkez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mola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medya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Direkt mesaj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bağımlılığı önlemek için kullanılan en basit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uygulama indirme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Ekran süresi sınırlaması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bildirim açma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geç saatte kullanma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e-postanın güvenilir olup olmadığını anlamak için nereye bakılmalıdır?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tipi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Gönderen adresi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bir içeriği başkasına göndermeye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Paylaşmak (Share)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ayak izi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Bilgisayarın markası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 numarası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İnternetteki tüm izlerimiz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Twitter (X) kullanımı resmi olarak hangi yıl yaygınlaşmaya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Çevrim içi alışverişte 'SSL' sertifikası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kargo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 bağlantı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Ucuz ürün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Ücretsiz iade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'troll' kültürünün zirve yaptığı dönemde en popüler olan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Flickr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İnci Sözlük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Pinterest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özellikle yerel haberlerin anlık paylaşıldığı dijital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Snapchat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Twitter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Tumblr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'Youtube' üzerinden eğitim videoları ile fenomenleşen ilk isimlerden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Ruhi Çenet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Tatar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 Özcan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Yılmaz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2010'lu yıllarda gençlerin en çok kullandığı fotoğraf paylaşım uygulaması hangisiydi?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Instagram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'Dijital Göçebelik' kavramı en çok hangi meslek grubu ile popülerleşmiştir?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İnşaatçılar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Yazılımcılar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