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2008 Pekin Olimpiyatları'nda 8 dalda altın madalya kazanarak tek bir olimpiyatta en çok altın madalya alan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Jamaikalı sprinter Usain Bolt, 2009'da kırdığı 100 metre dünya rekorunu hangi olimpiyatta geliştirmiştir?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 Rio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2004 Atina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 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Pekin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 tarihinde üst üste 4 farklı olimpiyatta altın madalya kazanan ilk kadın disk atıcı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Anita Włodarczyk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İrena Szewińska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Sandra Perković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Valerie Adams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1976 Montreal Olimpiyatları'nda henüz 14 yaşındayken cimnastikte 'mükemmel 10' puanını alan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Simone Biles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Nadia Comăneci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Olga Korbut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efsanesi Muhammed Ali, 1960 Roma Olimpiyatları'nda hangi sıklette altın madalya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Ağır Sıklet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Sıklet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Sıklet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Orta Sıklet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Türkiye'ye halter branşında üst üste üç olimpiyatta altın madalya kazandıran efsanevi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Nurcan Taylan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Halil Mutlu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Sağır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Mexico City Olimpiyatları'nda yüksek atlamada 'Fosbury Flop' tekniğini kullanarak altın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Valeriy Brumel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Dick Fosbury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Dwight Stones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 Holm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tarihinde 'Rüya Takım' (Dream Team) adıyla anılan ve tüm maçlarını farklı kazanan ABD takımı ilk kez hangi olimpiyatta sahne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 Seul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 Atlanta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 Barselona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Sidney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23'ü altın olmak üzere toplam 28 madalya ile en çok madalya kazanan sporcu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Paavo Nurmi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4 altın madalya kazanarak Hitler'in ırkçı ideolojisine sahada cevap veren ABD'li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Wilma Rudolph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 Beamon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branşında 'Golden Slam' (dört büyük turnuva ve olimpiyat altınını aynı yıl kazanmak) yapan tek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Steffi Graf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Agassi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Serena Williams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Rio Olimpiyatları'nda 10.000 metre yarışında düşmesine rağmen ayağa kalkıp dünya rekoru kırarak altın madalya alan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Tirunesh Dibaba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Almaz Ayana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 Farah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Eliud Kipchoge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100 metre dünya rekoru olan 9.58 saniyelik derece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Asafa Powell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Yohan Blake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Tyson Gay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Erkekler uzun atlama dünya rekoru (8.95 metre) hangi atlete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 Beamon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Powell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Paavo Nurmi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Kadınlar maraton dünya rekoru hangi atlete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Tigst Assefa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Keitany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Paula Radcliffe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Brigid Kosgei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Ağırlık kaldırmada 'koparma' (snatch) stilinde dünya rekoru kıran sporcuların çoğu hangi ülkeden çıkmaktadır?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bir maçta 100 sayı atarak rekor kıran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50 metre serbest stilde dünya rekorunun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Florent Manaudou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Nathan Adrian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Caeleb Dressel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Cesar Cielo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Sırıkla atlama dünya rekorunu 6.26 metre ile elinde tutan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Kendricks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Armand Duplantis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Bubka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Renaud Lavillenie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tarihinde bir Dünya Kupası turnuvasında en çok gol atan oyuncu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 Fontaine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 Nazario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Gerd Müller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Teniste tek erkeklerde en çok Grand Slam turnuvası kazanan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 Sampras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atma dünya rekoru hangi sporcuya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Gerd Kanter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Stahl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Jürgen Schult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Virgilijus Alekna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en uzun süre dünya şampiyonu unvanını koruyan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Emanuel Lasker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Oyunlar'ın temeli, 1948 yılında II. Dünya Savaşı gazileri için düzenlenen hangi etkinlik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Engelliler Haftası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Spor Festivali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Stoke Mandeville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Olimpiyatları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Oyunlar'ın sembolü olan üç hilal şeklindeki figüre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Olimpik Meşale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Agitos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Paralimpik Yıldız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Çelengi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Türkiye'ye Paralimpik Oyunlar tarihindeki ilk altın madalyasını kazandıran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Abdullah Öztürk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Nazmiye Muslu Muratlı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Sümeyye Boyacı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 Girişmen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 genellikle hangi sıklıkla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dört yılda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üç 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Görme engelli sporcuların, içinde ses çıkaran bir zil bulunan topla oynadığı takım sporu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Boccia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Tekerlekli Sandalye Eskrimi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Tekvando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Goalball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Oyunlar'da sporcuların engel durumlarına göre kategorilere ayrılmasına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Derecelendirme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Tekerlekli sandalye tenisinde, topun kaç kez sekmesine izin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kez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sporlardan hangisi sadece Paralimpik Oyunlar'a özgü bir branştır?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Atletizm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 Tenisi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Boccia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Oyunlar'ın resmi mottosu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Engelleri Kaldır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Birlikte Daha İleri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Ruhun Hareketi (Spirit in Motion)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Hızlı, Daha Yüksek, Daha Güçlü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sporcumuz Sümeyye Boyacı hangi branşta dünya çapında başarılar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Oyunlar'da sporcuların kullandığı özel donanımlı sandalyelere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Sandalye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 Sandalyesi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Koltuğu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Aparatı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resmi Yaz Paralimpik Oyunları hangi yıl ve nerede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1972, Münih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1952, 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1964, Tokyo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1960, 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League of Legends dünya şampiyonluk kupasının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Summoner's Cup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Aegis of Champions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World Glory Cup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International Trophy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Dota 2'nin en büyük ödül havuzuna sahip olan turnuvası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Dota Pro Circuit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Battle Cup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Major Championship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International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Counter-Strike serisinde düzenlenen en prestijli turnuvalara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Global Offensive League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Major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 League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Blast Premier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Valorant Champions 2021 turnuvasını kazanan ilk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Fnatic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Sentinels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Gambit Esports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