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dört altın madalya kazanarak Nazi ideolojisini sarsan efsanevi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Wilma Rudolph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Dünya Kupası finalinde Brezilya'yı yenerek tarihinde ilk kez kupayı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tarihinde 'Open Era' döneminin en büyük rekabetlerinden biri sayılan ve 2008 Wimbledon finalinde karşı karşıya gelen iki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Becker ve Edberg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Agassi ve Sampras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Djokovic ve Murray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Federer ve Nadal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yılında Leicester City'nin Premier Lig şampiyonluğu hangi kavramla literatüre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Çağ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 Tarihinin En Büyük Sürprizi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İmkansız Rüya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4 altın madalya kazanan efsanevi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Dünya Kupası finalinde Batı Almanya'ya kaybeden 'Total Futbol' ekolünün temsilcisi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Muhammed Ali'nin 'Rumble in the Jungle' maçında George Foreman'ı yendiği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Dünya Kupası'nda 'Tanrı'nın Eli' golünü atan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Diego 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Dünya Kupası finalinde penaltıyı kaçırarak kupayı Brezilya'ya kaptıran İtalyan yıldız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Roberto Baggio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Franco Baresi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Paolo Maldini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Del Piero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atan tek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Muhammed Ali ve George Foreman arasında gerçekleşen efsanevi boks maçı hangi ülkede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modern Olimpiyat Oyunları hangi şehirde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Dünya Kupası'nı kazanan, o dönem 'Altın Takım' olarak bilinen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Uruguay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'Grand Slam' yapan ilk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Bjorn Borg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Budge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 Laver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tarihinin 7 dünya şampiyonluğu ile en çok kazanan isimlerinden biri olan Alman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Schumacher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Alain Prost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Ayrton Senna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Olimpiyatları'nda 200 metre madalya töreninde ırkçılığı protesto eden atletler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Smith ve Carlos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Owens ve Hayes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Bolt ve Blake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Johnson ve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Dünya Kupası'nı en çok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Tour de France bisiklet turunu 7 kez kazandığı açıklanan ancak daha sonra bu unvanları elinden alınan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Lance Armstrong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 Froome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Miguel Indurain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Alberto Contador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mucidi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 Jackson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Morgan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Wooden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Dünya Kupası tarihinde elde ettiği en büyük başarı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 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Türkiye'ye ilk altın madalyayı kazandıran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Mexico City Olimpiyatları'nda madalya töreni sırasında insan haklarına dikkat çekmek için siyah eldivenli yumruklarını havaya kaldıran sporcular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 ve Ralph Metcalfe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Johnson ve Maurice Greene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 ve Joe Frazier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Tommie Smith ve John Carlos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Galatasaray'ın 2000 yılında kazandığı kupa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Şampiyonlar Ligi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Süper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 Galipleri Kupası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UEFA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Süleymanoğlu'nun 'Cep Herkülü' lakabıyla yarıştığı spor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Olimpiyat madalyalı sporcusu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Hülya Şenyurt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Şule Şahbaz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Süreyya Ayhan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Dünya Kupası'nda Türkiye milli takımının teknik direktörü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Sandro Puppo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Terim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Süvari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Sepp Piontek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futbolun modern anlamda başladığı kabul edilen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2001 Avrupa Şampiyonası'nda finale çıkan milli takımımıza ne isim verilmişti?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Filenin Sultanları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Dev Adam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Potanın Perileri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Nesil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spor kulübü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Fenerbahçe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Galatasaray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Beykoz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Avrupa şampiyonu olan ilk Türk kadın milli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 takımları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Milli Kadın Voleybol Takımı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Milli Takım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Ümit Milli Takım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'Asrın Güreşçisi' unvanına sahip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profesyonel futbol ligi olan Milli Lig hangi yıl kuruldu?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Dünya Kupası'nda İngiltere'ye karşı attığı 'Tanrı'nın Eli' golüyle tarihe geçen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Zinedine Zidane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Diego 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Avrupa'da kupa kaldıran ilk Türk basketbol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Galatasaray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Efes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yılında 1 mili 4 dakikanın altında koşan ilk insan unvanını kazanan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Zatopek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Abebe Bikila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Coe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Bannister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1972 Münih Olimpiyatları'nda 7 altın madalya kazanarak bir olimpiyatta en çok madalya kazanan yüzücü rekorunu kıran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 Biondi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Kış Olimpiyatları'nda, buz hokeyinde Sovyetler Birliği'ni mağlup eden ABD takımının başarısına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Zafer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Buzdaki Mucize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İflas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Buzda Devrim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Rugby Dünya Kupası finalinde, Güney Afrika'nın birleşmesini simgeleyen o meşhur maçı izleyen ve takıma kupayı veren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Desmond Tutu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Mugabe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F.W. de Klerk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Nelson Mandela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Atlanta Olimpiyatları'nda meşaleyi titreyen elleriyle yakan, Parkinson hastası olmasına rağmen efsanevi boksör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Lennox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Tyson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Evander Holyfield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