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1936 Berlin Olimpiyatları'nda dört altın madalya kazanarak Nazi ideolojisini sarsan efsanevi atlet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Lewis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Wilma Rudolph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Jesse Owens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1998 Dünya Kupası finalinde Brezilya'yı yenerek tarihinde ilk kez kupayı kazanan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Hırvatistan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Hollanda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Tenis tarihinde 'Open Era' döneminin en büyük rekabetlerinden biri sayılan ve 2008 Wimbledon finalinde karşı karşıya gelen iki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Becker ve Edberg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Agassi ve Sampras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Djokovic ve Murray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Federer ve Nadal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2016 yılında Leicester City'nin Premier Lig şampiyonluğu hangi kavramla literatüre girmiştir?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Çağ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Futbol Devrimi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Futbol Tarihinin En Büyük Sürprizi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İmkansız Rüya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1936 Berlin Olimpiyatları'nda 4 altın madalya kazanan efsanevi atlet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Jesse Owens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Lewis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1974 Dünya Kupası finalinde Batı Almanya'ya kaybeden 'Total Futbol' ekolünün temsilcisi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Hollanda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Muhammed Ali'nin 'Rumble in the Jungle' maçında George Foreman'ı yendiği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1986 Dünya Kupası'nda 'Tanrı'nın Eli' golünü atan futbolcu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Platini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Zico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Diego Maradona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tarihinde en çok altın madalya kazanan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 Spitz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Larisa Latynina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Usain Bolt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1994 Dünya Kupası finalinde penaltıyı kaçırarak kupayı Brezilya'ya kaptıran İtalyan yıldız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Roberto Baggio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Franco Baresi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Paolo Maldini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Alessandro Del Piero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NBA tarihinde bir maçta 100 sayı atan tek oyuncu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Jordan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LeBron James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Wilt Chamberlain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Kobe Bryant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1974 yılında Muhammed Ali ve George Foreman arasında gerçekleşen efsanevi boks maçı hangi ülkede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Nijerya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Zaire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Jamaika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İlk modern Olimpiyat Oyunları hangi şehirde düzenlenmiştir?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Atina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1954 Dünya Kupası'nı kazanan, o dönem 'Altın Takım' olarak bilinen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Uruguay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Macaristan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Teniste 'Grand Slam' yapan ilk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Bjorn Borg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Roger Federer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Don Budge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Rod Laver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Formula 1 tarihinin 7 dünya şampiyonluğu ile en çok kazanan isimlerinden biri olan Alman pilot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Michael Schumacher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Alain Prost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Ayrton Senna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Sebastian Vettel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1968 Olimpiyatları'nda 200 metre madalya töreninde ırkçılığı protesto eden atletler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Smith ve Carlos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Owens ve Hayes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Bolt ve Blake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Johnson ve Lewis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FIFA Dünya Kupası'nı en çok kazanan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Brezilya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Arjantin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Tour de France bisiklet turunu 7 kez kazandığı açıklanan ancak daha sonra bu unvanları elinden alınan sporcu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Lance Armstrong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Chris Froome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Miguel Indurain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Alberto Contador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Basketbolun mucidi olarak kabul edilen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Phil Jackson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William Morgan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Wooden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James Naismith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Dünya Kupası tarihinde elde ettiği en büyük başarı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Şampiyonluk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Üçüncülük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Grup aşaması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Çeyrek final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Olimpiyatlarda Türkiye'ye ilk altın madalyayı kazandıran güreşçimiz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Celal Atik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Yaşar Erkan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Hamza Yerlikaya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Naim Süleymanoğlu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1968 Mexico City Olimpiyatları'nda madalya töreni sırasında insan haklarına dikkat çekmek için siyah eldivenli yumruklarını havaya kaldıran sporcular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Jesse Owens ve Ralph Metcalfe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Johnson ve Maurice Greene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 Ali ve Joe Frazier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Tommie Smith ve John Carlos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Galatasaray'ın 2000 yılında kazandığı kupa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Şampiyonlar Ligi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Süper Kupası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Kupa Galipleri Kupası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UEFA Kupası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Naim Süleymanoğlu'nun 'Cep Herkülü' lakabıyla yarıştığı spor dalı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Halter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Boks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ilk kadın Olimpiyat madalyalı sporcusu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Nurcan Taylan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Hülya Şenyurt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Şule Şahbaz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Süreyya Ayhan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1954 Dünya Kupası'nda Türkiye milli takımının teknik direktörü kimdi?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Sandro Puppo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 Terim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Adnan Süvari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Sepp Piontek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futbolun modern anlamda başladığı kabul edilen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Basketbolda 2001 Avrupa Şampiyonası'nda finale çıkan milli takımımıza ne isim verilmişti?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Filenin Sultanları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12 Dev Adam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Potanın Perileri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Nesil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ilk spor kulübü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Fenerbahçe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Beşiktaş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Galatasaray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Beykoz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Avrupa şampiyonu olan ilk Türk kadın milli takımı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Kulüp takımları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 Milli Kadın Voleybol Takımı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 Milli Takım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Ümit Milli Takım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Güreşte 'Asrın Güreşçisi' unvanına sahip sporcumuz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Mahmut Atalay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Taha Akgül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Rıza Kayaalp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Hamza Yerlikaya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ilk profesyonel futbol ligi olan Milli Lig hangi yıl kuruldu?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1959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1970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1986 Dünya Kupası'nda İngiltere'ye karşı attığı 'Tanrı'nın Eli' golüyle tarihe geçen futbolcu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Zinedine Zidane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Ronaldo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Diego Maradona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Avrupa'da kupa kaldıran ilk Türk basketbol takımı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Beşiktaş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Fenerbahçe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Galatasaray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Anadolu Efes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1954 yılında 1 mili 4 dakikanın altında koşan ilk insan unvanını kazanan atlet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Emil Zatopek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Abebe Bikila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Sebastian Coe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Roger Bannister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1972 Münih Olimpiyatları'nda 7 altın madalya kazanarak bir olimpiyatta en çok madalya kazanan yüzücü rekorunu kıran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Michael Phelps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Mark Spitz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Ian Thorpe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Matt Biondi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1980 Kış Olimpiyatları'nda, buz hokeyinde Sovyetler Birliği'ni mağlup eden ABD takımının başarısına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Zafer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Buzdaki Mucize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 İflas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Buzda Devrim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1995 Rugby Dünya Kupası finalinde, Güney Afrika'nın birleşmesini simgeleyen o meşhur maçı izleyen ve takıma kupayı veren lider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Desmond Tutu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Mugabe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F.W. de Klerk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Nelson Mandela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1996 Atlanta Olimpiyatları'nda meşaleyi titreyen elleriyle yakan, Parkinson hastası olmasına rağmen efsanevi boksör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Lennox Lewis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Mike Tyson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Muhammed 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Evander Holyfield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