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Tarihteki en kısa süren futbol maçı kaç saniyede sona 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spor dalı bir dönem Olimpiyatlarda sanat yarışması olarak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Boksör Muhammed Ali'nin doğum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Foreman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 Frazier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Cassius Clay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ateşi hangi şehirde yakılır?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Golf topunun üzerinde ortalama kaç çukur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300-500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1'de bir pit stop genellikle kaç saniye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2-3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15-20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hiç altın madalya kazanamayan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Lihtenştayn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Marino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Andorra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Maraton koşusu tam olarak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42.195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maçı tarihte ne kadar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dört altın madalya kazanarak Nazi ideolojisini sarsan efsanevi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Wilma Rudolph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1974 yılında Muhammed Ali ve George Foreman arasında gerçekleşen efsanevi boks maçı hangi ülkede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Nijerya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Jamaika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Mexico City Olimpiyatları'nda madalya töreni sırasında insan haklarına dikkat çekmek için siyah eldivenli yumruklarını havaya kaldıran sporcular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 ve Ralph Metcalfe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Johnson ve Maurice Greene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 ve Joe Frazier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Tommie Smith ve John Carlos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Dünya Kupası'nda İngiltere'ye karşı attığı 'Tanrı'nın Eli' golüyle tarihe geçen futbolcu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Zinedine Zidane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Diego 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1954 yılında 1 mili 4 dakikanın altında koşan ilk insan unvanını kazanan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 Zatopek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Abebe Bikila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Sebastian Coe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Bannister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1972 Münih Olimpiyatları'nda 7 altın madalya kazanarak bir olimpiyatta en çok madalya kazanan yüzücü rekorunu kıran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 Biondi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Kış Olimpiyatları'nda, buz hokeyinde Sovyetler Birliği'ni mağlup eden ABD takımının başarısına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Zafer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Buzdaki Mucize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İflas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Buzda Devrim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1995 Rugby Dünya Kupası finalinde, Güney Afrika'nın birleşmesini simgeleyen o meşhur maçı izleyen ve takıma kupayı veren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Desmond Tutu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Mugabe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F.W. de Klerk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Nelson Mandela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1996 Atlanta Olimpiyatları'nda meşaleyi titreyen elleriyle yakan, Parkinson hastası olmasına rağmen efsanevi boksör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Lennox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Evander Holyfield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Dünya Kupası finalinde Brezilya'yı yenerek tarihinde ilk kez kupayı kazanan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Hırvatistan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tarihinde 'Open Era' döneminin en büyük rekabetlerinden biri sayılan ve 2008 Wimbledon finalinde karşı karşıya gelen iki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Becker ve Edberg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Agassi ve Sampras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Djokovic ve Murray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Federer ve Nadal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yılında Leicester City'nin Premier Lig şampiyonluğu hangi kavramla literatüre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Çağ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 Tarihinin En Büyük Sürprizi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İmkansız Rüya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4 altın madalya kazanan efsanevi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1974 Dünya Kupası finalinde Batı Almanya'ya kaybeden 'Total Futbol' ekolünün temsilcisi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Muhammed Ali'nin 'Rumble in the Jungle' maçında George Foreman'ı yendiği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Dünya Kupası'nda 'Tanrı'nın Eli' golünü atan futbolcu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Diego 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1994 Dünya Kupası finalinde penaltıyı kaçırarak kupayı Brezilya'ya kaptıran İtalyan yıldız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Roberto Baggio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Franco Baresi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Paolo Maldini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Alessandro Del Piero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bir maçta 100 sayı atan tek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modern Olimpiyat Oyunları hangi şehirde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1954 Dünya Kupası'nı kazanan, o dönem 'Altın Takım' olarak bilinen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Uruguay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Teniste 'Grand Slam' yapan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Bjorn Borg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Budge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 Laver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tarihinin 7 dünya şampiyonluğu ile en çok kazanan isimlerinden biri olan Alman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Schumacher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Alain Prost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Ayrton Senna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Sebastian Vettel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Olimpiyatları'nda 200 metre madalya töreninde ırkçılığı protesto eden atletler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Smith ve Carlos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Owens ve Hayes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Bolt ve Blake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Johnson ve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Dünya Kupası'nı en çok kazanan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Tour de France bisiklet turunu 7 kez kazandığı açıklanan ancak daha sonra bu unvanları elinden alınan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Lance Armstrong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 Froome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Miguel Indurain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Alberto Contador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Basketbolun mucidi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 Jackson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Morgan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Wooden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Naismith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Dünya Kupası tarihinde elde ettiği en büyük başarı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Şampiyonluk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Çeyrek final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Türkiye'ye ilk altın madalyayı kazandıran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Galatasaray'ın 2000 yılında kazandığı kupa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Şampiyonlar Ligi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Süper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Kupa Galipleri Kupası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UEFA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Naim Süleymanoğlu'nun 'Cep Herkülü' lakabıyla yarıştığı spor dalı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