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Jedi ve Sith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Gücün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 tarzı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Yaşadıkları 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Millennium Falcon bir savaş gemisi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yolcu gemisidir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istasyonudur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Hayır, kargo gemisidir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bir savaş gemisidir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Palpatine ile Darth Sidious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arkadaşlarıdır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 ve oğuldurlar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Aynı kişidirler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 öğretmendir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Jedi Konseyi ile Senato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Konsey kralı seçer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aynı şeydir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 askeri, biri siyasi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Senato kılıç kullanır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Işın kılıcı kristalleri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süstür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deposudur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Kılıcın kalbidir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Kılıcı ağırlaştırır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Maul bir Sith mi yoksa Jedi mı?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 Jedi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Hyperdrive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hızına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 yok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Yoda'nın kuklasını oynatan ünlü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Harrison 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Frank 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Hamill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Chewbacca'nın sesi hangi hayvan seslerinden 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 ve kaplan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 ve kedi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Ayı ve mors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ve balina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Vader'ın ikonik nefes sesi nasıl kaydedilmiştir?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nefesiyle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efektiyle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Dalgıç tüpüyle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Vantilatörle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Ewoklar hangi filmde ilk kez görülmüştür?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Empire Strikes Back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New Hope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Return of the Jedi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Phantom Menace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Işın kılıcı ve lazer kılıcı terimleri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farklı silahlardır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Lazer kılıcı bir hatadır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 kılıcı daha güçlüdür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Yavin 4 gezegeni nesiyle meşhurdur?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Asi üssü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Sith tapınağı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 fabrikası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Luke Skywalker'ın orijinal soyadı ne olacaktı?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Skywalker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Starkiller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Kenobi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R2-D2'nun ismi nereden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kurgu dosyasından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Yönetmenin köpeği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Üretim kodu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seçildi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Tatooine gezegeninin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su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 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yağmur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Işın kılıcı sesleri nasıl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seslerle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 sesiyle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televizyonla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Synthesizer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logosundaki yazı tipi özel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özel tasarlandı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yazısı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Times New 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Boba Fett'in ilk göründüğü yer film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ilk film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Hayır, tatil özel bölümü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bir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çizgi roman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Stormtrooper zırhı neyden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Plastoid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evreninde paranın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Credit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filmde kaç gezegen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Tatooine ve Alderaan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Vader ile Anakin Skywalker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Aynı kişidir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Baba-oğul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 Solo'nun gemisi Millennium Falcon'un sahibi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Darth Vader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Luke Skywalker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Obi-Wan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Lando Calrissian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serisinin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Steven Spielberg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Cameron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Abrams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 Solo karakterini canlandıran ünlü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Harrison 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Ewan McGregor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Hamill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Liam Neeson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Prenses Leia'yı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Natalie Portman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Felicity Jones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Daisy Ridley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Carrie Fisher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müziklerini besteleyen efsanevi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Danny Elfman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Zimmer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Howard Shore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Williams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Darth Vader'ı seslendiren ikonik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Earl Jones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Christopher Lee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McDiarmid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Jedi Ustası Obi-Wan Kenobi'yi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Alec Guinness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Harrison 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L. Jackson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Hayden Christensen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Yoda'nın seslendirmesini yapan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Frank 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Liam Neeson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Hamill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Padme Amidala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Natalie Portman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Daisy Ridley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Carrie Fisher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Keira Knightley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Lucasfilm şirketinin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George Lucas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 Iger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Steven Spielberg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ile İmparatorluk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Irk çeşitliliği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türleri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Yönetim biçimi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 Windu rolünü kim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Morgan Freeman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Denzel Washington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Samuel L. Jackson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Güç'ün Aydınlık ve Karanlık tarafını ne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Kullanıcının niyeti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 konumu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 tekniği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Klone Trooper ve Stormtrooper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İsimleri aynıdır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Kökenleri 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Zırhları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Silahları farklıdır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Yoda'nın türü ile ilgili bilinen yanlış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Türü hiç açıklanmamıştır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 bir droiddir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 bir Sith'tir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 bir insandır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X-Wing ve TIE Fighter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uzayda uçamaz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Hızları aynıdır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taraftır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İttifak ve İmparatorluk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Boba Fett ve Jango Fett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Klon ve orijinali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 ve oğul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bağları yok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