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Disney+ platformunda yayınlanan ve Boba Fett'i konu alan dizi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Ahsoka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Book of Boba Fett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Mandalorian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2024 yılında çıkan 'The Acolyte' dizisi hangi dönemi anlatır?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Cumhuriyet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Düzen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İç Savaş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Andor dizisinin ana karakteri Cassian Andor'u kim canlandırmaktadır?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Boyega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Oscar Isaac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Pedro Pascal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Diego Luna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Ahsoka dizisinde başrolü kim oynamaktadır?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Elizabeth Winstead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Rosario Dawson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Daisy Ridley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Natasha Liu Bordizzo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Wars: Skeleton Crew dizisinin odak noktası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Droidler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Sithler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Ödül avcıları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The Mandalorian dizisinin maskeli ana karakterinin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Djarin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Bo-Katan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Kuiil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Greef Karga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Grogu halk arasında hangi isimle 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Green Kid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Force Child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Baby Yoda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Little Jedi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serisinin gelecekteki filmlerinde Rey Skywalker'ı kim canlandırmaya devam edecek?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Daisy Ridley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 Watson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Anya Taylor-Joy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Florence Pugh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Bad Batch dizisi hangi türde bir yapımdır?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film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Animasyon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Reality Show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Outlaws hangi oyun türündedir?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Strateji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dünya aksiyon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Lucasfilm'in başkanı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Kathleen Kennedy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Lucas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Jon Favreau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Dave Filoni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Tales of the Empire serisi hangi platformda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HBO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Netflix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Amazon Prime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Disney+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Dave Filoni Star Wars evreninde hangi görevdedir?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Yaratıcı yönetmen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Seslendirme sanatçısı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Kurgucu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Oyuncu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Wars: Visions serisinin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Anime stili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Belgesel stili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film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Mandalorian dizisi hangi zaman diliminde geçer?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Dönüş'ten sonra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 Savaşları sırasında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Bölüm 1'den önce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Umut'tan önce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Jedi ve Sith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Gücün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tarzı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Yaşadıkları yer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Işın kılıcı ve lazer kılıcı terimleri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farklı silahlardır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Lazer kılıcı bir hatadır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 kılıcı daha güçlüdür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Darth Vader ile Anakin Skywalker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kişidir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Baba-oğul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ile İmparatorluk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Irk çeşitliliği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 türleri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sayısı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Yönetim biçimi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Güç'ün Aydınlık ve Karanlık tarafını ne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Kullanıcının niyeti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Kılıç rengi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konumu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 tekniği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Klone Trooper ve Stormtrooper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İsimleri aynıdır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Kökenleri farklıdır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Zırhları aynıdır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Silahları farklıdır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Yoda'nın türü ile ilgili bilinen yanlış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Türü hiç açıklanmamıştır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 bir droiddir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 bir Sith'tir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Yoda bir insandır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X-Wing ve TIE Fighter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uzayda uçamaz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Hızları aynıdır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taraftır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İttifak ve İmparatorluk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Boba Fett ve Jango Fett arasındaki ilişki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 ve orijinali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 ve oğul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bağları yok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Kardeş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Millennium Falcon bir savaş gemisi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yolcu gemisidir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istasyonudur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kargo gemisidir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bir savaş gemisidir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Palpatine ile Darth Sidious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arkadaşlarıdır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 ve oğuldurlar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Aynı kişidirler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 öğretmendir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Jedi Konseyi ile Senato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Konsey kralı seçer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aynı şeydir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 askeri, biri siyasi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Senato kılıç kullanır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Işın kılıcı kristalleri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süstür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deposudur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Kılıcın kalbidir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Kılıcı ağırlaştırır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Darth Maul bir Sith mi yoksa Jedi mı?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 Jedi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Hyperdrive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hızına çıkmak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 kurmak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Yoda'nın kuklasını oynatan ünlü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Harrison 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Oz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Hamill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Lucas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Chewbacca'nın sesi hangi hayvan seslerinden 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 ve kaplan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Köpek ve kedi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 ve mors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 ve balina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Darth Vader'ın ikonik nefes sesi nasıl kaydedilmiştir?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nefesiyle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 efektiyle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Dalgıç tüpüyle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Vantilatörle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Ewoklar hangi filmde ilk kez görülmüştür?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Empire Strikes Back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New Hope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Return of the Jedi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Phantom Menace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Yavin 4 gezegeni nesiyle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 iklimi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 üssü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Sith tapınağı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Klon fabrikası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Luke Skywalker'ın orijinal soyadı ne olacaktı?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Skywalker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Starkiller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Kenobi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R2-D2'nun ismi nereden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kurgu dosyasından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Yönetmenin köpeği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Üretim kodu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seçildi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Tatooine gezegeninin en belirgin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su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güneş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Çift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yağmur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Işın kılıcı sesleri nasıl oluşturulmuştur?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seslerle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 sesiyle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televizyonla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Synthesizer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Star Wars logosundaki yazı tipi özel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özel tasarlandı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yazısı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Times New Roman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