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Tarihte bilinen ilk yazılı hukuk kuralları olan 'Urukagina Yasaları' hangi medeniyet tarafından oluşturulmuştur?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Babil halkının ana geçim kaynağı ve ekonomilerinin temel direği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Tarım ve ticaret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Hayvancılık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Sümerlerin edebi açıdan en önemli eseri olan destan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Yaratılış Destanı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Gılgamış Destanı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Odysseia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Mezopotamya medeniyetlerinde 'kral' aynı zamanda hangi sıfatı taşırdı?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Tanrı'nın yeryüzündeki temsilcisi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Tüccar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Filozof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1215 yılında imzalanan ve kralın yetkilerini sınırlayan ilk belge olarak kabul edilen tarihi metin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Westphalia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Magna Carta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 Sözleşmesi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Hakları Evrensel Beyannamesi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1789 Fransız İhtilali sonrasında yayımlanan ve 'İnsan ve Yurttaş Hakları Bildirisi' olarak bilinen metnin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soylulara hak tanımak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kuralları anayasaya 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monarşiyi güçlendirmek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Eşitlik, özgürlük ve kardeşlik ilkelerini yerleştirmek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 tarafından 10 Aralık 1948'de kabul edilen temel metin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Şartı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Barış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Atlantik Bildirisi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Hakları Evrensel Beyannamesi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1689 yılında İngiltere'de kabul edilen ve parlamento ile kral arasındaki güç dengesini düzenleyen belge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Habeas Corpus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Bill of Rights (Haklar Bildirisi)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Reform Fermanı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Napolyon Kanunları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ABD'nin bağımsızlığını ilan ettiği ve 'tüm insanların eşit yaratıldığı' vurgusunu içeren 1776 tarihli belge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Gettysburg Konuşması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 Değişikliği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Marshall Planı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ABD Bağımsızlık Bildirgesi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insan hakları kavramının temelini oluşturan 'doğal haklar' düşüncesi hangi dönemde yaygınlaşmıştır?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 Çağ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Çağ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Aydınlanma Çağı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Milletler'in ana merkezi hangi şehirde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Brüksel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ilk merkezi imparatorluğunu kuran ve Sümer şehir devletlerini tek çatı altında toplayan hükümdar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Nabukadnezar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Gılgamış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Hammurabi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Sargon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Hakları Evrensel Beyannamesi'nin hazırlanmasında büyük emeği olan ve komisyon başkanlığını yürüten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Franklin Roosevelt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Eleanor Roosevelt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Nelson Mandela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Winston Churchill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Tarihte 'kişi özgürlüğünü' güvence altına alan, haksız tutuklamaları engelleyen ilk yasal düzenlemelerden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 Hukuku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Hammurabi Kanunları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Kızılhaç Sözleşmesi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Habeas Corpus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hakları ihlallerini izleyen ve merkezi Cenevre'de bulunan BM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Sağlık Örgütü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UNESCO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Hakları Konseyi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Çalışma Örgütü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İnsan Hakları Evrensel Beyannamesi'nin temel amaçlarından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Ayrımcılığı yasaklamak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 özgürlükleri güvence altına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Devletlerin sınırlarını mutlak şekilde korumak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onurunu korumak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Dünya Savaşı sonrasında dünya barışını ve insan haklarını korumak amacıyla kurulan uluslararası örgüt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Konseyi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Birleşmiş Milletler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Milletler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tarihinde 'İlk İmparator' olarak bilinen ve Terrakotta Ordusu'nu yaptıran hükümdar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Kubilay 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 Wudi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Mao Zedong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Qin Shi Huang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1868'de başlayan ve ülkenin modernleşmesini sağlayan restorasyon süreci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Heian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Edo Dönemi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Meiji Restorasyonu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Showa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tarihinde 1443 yılında Kral Sejong tarafından icat edilen ve dünyadaki en bilimsel alfabelerden biri kabul edilen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Hiragana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Hangul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feodal toplumunda 'savaşçı sınıf' olarak bilinen ve 'Bushido' kurallarına göre yaşayan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Şogun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Ninja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Daimyo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Samuray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Çin'in kuzey sınırlarını Moğol ve Türk akınlarından korumak için inşa edilen devasa yapının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Potala Sarayı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 Şehir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Çin Seddi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 Tapınağı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Babil'in en ünlü hükümdarı Hammurabi'nin hazırladığı yasaların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kurallar içermesi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İnsancıl ve esnek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ticaret hukukunu kapsaması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Kısasa kısas esasına dayanması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Yarımadası'nda 918-1392 yılları arasında hüküm süren ve ülkeye ismini veren hanedan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Goryeo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Baekje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başkenti Tokyo'nun eski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Kyoto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Osaka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Çin'de Konfüçyüsçülük felsefesinin temelini oluşturan en önemli değer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Aileye ve atalara saygı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itaat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geleneksel, doğa ruhlarına tapınmayı esas alan yerel dini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Konfüçyüsçülük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Taoizm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Şintoizm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tarihinde kağıdı, pusulayı ve barutu icat eden dönem hangi hanedanlık zamanına denk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Qing Hanedanı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Ming Hanedanı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Tang Hanedanı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Han Hanedanı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Kore'nin 'Üç Krallık' döneminde yer almayan devlet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Yamato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Goguryeo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Baekje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Uzak Doğu kültüründe 'Çay Seremonisi' sanatına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Ikebana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Calligraphy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İstanbul'un fethiyle Orta Çağ'ı kapatıp Yeni Çağ'ı başlatan Osmanlı padişahı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Bayezid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 Sultan Süleyman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İhtilali hangi yıl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1789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1776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dönüm noktası kabul edilen ve 'Ya İstiklal Ya Ölüm' parolasıyla kazanılan muharebe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Sümerlerin tapınaklarına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Agora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Piramit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Akropolis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Ziggurat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firavunlar için inşa edilen anıtsal mezarlara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Akropol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Panteon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Ziggurat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Piramit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Sümerler tarafından geliştirilen ve daha sonra birçok medeniyet tarafından kullanılan yazı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Fenike alfabesi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alfabesi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Hiyeroglif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Çivi yazısı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Akadlar, Sümer kültüründen etkilenerek hangi alanda büyük ilerleme kaydetmişlerdir?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Askeri teşkilatlanma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 bilimi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işleme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Babil'in Asma Bahçeleri, hangi medeniyetin mimari mirası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Babil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Sümerlerin astronomi alanında yaptığı çalışmalar sonucunda elde ettikleri en önemli başarı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Teleskopu icat etmeleri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Yılı 365 gün olarak hesaplamaları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 ve Güneş tutulmalarını hesaplamaları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Gezegenlerin yörüngelerini çizmemeleri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 İmparatorluğu'nun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Lagaş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Agade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