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 başlatan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ana iki rakibi hangi devletlerdir?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 ve SSCB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ve 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 ve 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ve 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Glenn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iniş yapan ünlü Amerikan uzay görevinin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 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 hangi dönemde yaşanmıştır?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uzaya gönderdiği ilk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maymun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Laika (Köpek)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insanlı iniş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1969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uzay çalışmalarını yürüten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Roscosmos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yarışında 'Ay'a ilk kim ulaşacak' hedefi kime aitti?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Neil Armstrong Ay'a ayak bastığında hangi ülkeyi temsil ediyordu?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araştırması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kazanç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Teknolojik üstünlük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Sputnik 1 hangi yıl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Yuri Gagarin'in uzay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Vostok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iniş yapan insanları taşıyan araç hangi ülkeden fırlatıldı?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bilinen ilk yazılı hukuk kuralları olan 'Urukagina Yasaları' hangi medeniyet tarafından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merkezi imparatorluğunu kuran ve Sümer şehir devletlerini tek çatı altında toplayan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Nabukadnezar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Gılgamış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Babil'in en ünlü hükümdarı Hammurabi'nin hazırladığı yasaların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kurallar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İnsancıl ve esnek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hukukunu kapsaması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Kısasa kısas esasına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tapınaklarına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Piramit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 tarafından geliştirilen ve daha sonra birçok medeniyet tarafından kullanılan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Fenike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Çivi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Akadlar, Sümer kültüründen etkilenerek hangi alanda büyük ilerleme kaydetmişlerdir?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Askeri teşkilatlanma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bilimi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işleme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Babil'in Asma Bahçeleri, hangi medeniyetin mimari mirası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Babil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astronomi alanında yaptığı çalışmalar sonucunda elde ettikleri en önemli başarı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Teleskopu icat 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Yılı 365 gün olarak hesaplamaları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 ve Güneş tutulmalarını hesaplamaları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 yörüngelerini çizmemeleri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 İmparatorluğu'nun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 halkının ana geçim kaynağı ve ekonomilerinin temel direği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 ve ticaret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edebi açıdan en önemli eseri olan destan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 Destanı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Gılgamış Destanı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Odysseia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Mezopotamya medeniyetlerinde 'kral' aynı zamanda hangi sıfatı taşırdı?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Tanrı'nın yeryüzündeki temsilcisi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1215 yılında imzalanan ve kralın yetkilerini sınırlayan ilk belge olarak kabul edilen tarihi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Evrensel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1789 Fransız İhtilali sonrasında yayımlanan ve 'İnsan ve Yurttaş Hakları Bildirisi' olarak bilinen metnin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soylulara hak tanımak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 anayasaya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monarşiyi güçlendirmek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Eşitlik, özgürlük ve kardeşlik ilkelerini yerleştirmek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10 Aralık 1948'de kabul edilen temel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Şartı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Barış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Atlantik Bildirisi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Hakları Evrensel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1689 yılında İngiltere'de kabul edilen ve parlamento ile kral arasındaki güç dengesini düzenleyen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Habeas Corpus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Bill of Rights (Haklar Bildirisi)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bağımsızlığını ilan ettiği ve 'tüm insanların eşit yaratıldığı' vurgusunu içeren 1776 tarihli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Gettysburg Konuşması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Değişikliği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 Bağımsızlık Bildirgesi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insan hakları kavramının temelini oluşturan 'doğal haklar' düşüncesi hangi dönemde yaygınlaşmıştır?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Aydınlanma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Milletler'in ana merkezi hangi şehirde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Evrensel Beyannamesi'nin hazırlanmasında büyük emeği olan ve komisyon başkanlığını yürüten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Franklin Roosevelt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Eleanor Roosevelt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Nelson Mandela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Winston Churchill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'kişi özgürlüğünü' güvence altına alan, haksız tutuklamaları engelleyen ilk yasal düzenlemelerden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Hukuku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Kızılhaç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Habeas Corpus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ihlallerini izleyen ve merkezi Cenevre'de bulunan BM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Sağlık Örgütü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Hakları Konseyi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Çalışma Örgütü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İnsan Hakları Evrensel Beyannamesi'nin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Ayrımcılığı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özgürlükleri güvence altına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Devletlerin sınırlarını mutlak şekilde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onurunu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Dünya Savaşı sonrasında dünya barışını ve insan haklarını korumak amacıyla kurulan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Milletler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tarihinde 'İlk İmparator' olarak bilinen ve Terrakotta Ordusu'nu yaptıran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 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 Wudi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Mao Zedong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Qin Shi Huang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1868'de başlayan ve ülkenin modernleşmesini sağlayan restorasyon süreci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Heian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Meiji Restorasyonu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