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yarışını başlatan ilk yapay uydu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Sputnik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11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Voyager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yarışının ana iki rakibi hangi devletlerdir?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ve SSCB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ve Rusya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 ve 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ve 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ayak basan ilk insan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Neil Armstrong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Glenn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Buzz Aldrin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iniş yapan ünlü Amerikan uzay görevinin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Mercury 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Gemini 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Skylab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 hangi dönemde yaşanmıştır?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Savaş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SSCB'nin uzaya gönderdiği ilk canlı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maymun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fare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Laika (Köpek)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insanlı iniş hangi yıl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ABD'nin uzay çalışmalarını yürüten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Roscosmos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SpaceX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yarışında 'Ay'a ilk kim ulaşacak' hedefi kime aitti?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Neil Armstrong Ay'a ayak bastığında hangi ülkeyi temsil ediyordu?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yarışının temel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araştırması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kazanç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üstünlük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Sputnik 1 hangi yıl fırlatılmıştır?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Yuri Gagarin'in uzay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Vostok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iniş yapan insanları taşıyan araç hangi ülkeden fırlatıldı?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 bilinen ilk yazılı hukuk kuralları olan 'Urukagina Yasaları' hangi medeniyet tarafından oluşturulmuştur?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merkezi imparatorluğunu kuran ve Sümer şehir devletlerini tek çatı altında toplayan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Nabukadnezar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Gılgamış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Hammurabi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Babil'in en ünlü hükümdarı Hammurabi'nin hazırladığı yasaların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kurallar içermesi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İnsancıl ve esnek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 hukukunu kapsaması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Kısasa kısas esasına dayanması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Sümerlerin tapınaklarına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Piramit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Akropolis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Ziggurat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Sümerler tarafından geliştirilen ve daha sonra birçok medeniyet tarafından kullanılan yazı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Fenike alfabesi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Hiyeroglif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Çivi yazısı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Akadlar, Sümer kültüründen etkilenerek hangi alanda büyük ilerleme kaydetmişlerdir?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teşkilatlanma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bilimi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işleme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Babil'in Asma Bahçeleri, hangi medeniyetin mimari mirası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Babil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Sümerlerin astronomi alanında yaptığı çalışmalar sonucunda elde ettikleri en önemli başarı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Teleskopu icat 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Yılı 365 gün olarak hesaplamaları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ve Güneş tutulmalarını hesaplamaları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Gezegenlerin yörüngelerini çizmemeleri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 İmparatorluğu'nun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Babil halkının ana geçim kaynağı ve ekonomilerinin temel direği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ve ticaret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Sümerlerin edebi açıdan en önemli eseri olan destan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Yaratılış Destanı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Gılgamış Destanı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Odysseia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Mezopotamya medeniyetlerinde 'kral' aynı zamanda hangi sıfatı taşırdı?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yeryüzündeki temsilcisi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Tüccar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1215 yılında imzalanan ve kralın yetkilerini sınırlayan ilk belge olarak kabul edilen tarihi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Westphalia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Magna Carta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Evrensel Beyannamesi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1789 Fransız İhtilali sonrasında yayımlanan ve 'İnsan ve Yurttaş Hakları Bildirisi' olarak bilinen metnin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soylulara hak tanımak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kuralları anayasaya 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monarşiyi güçlendirmek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Eşitlik, özgürlük ve kardeşlik ilkelerini yerleştirmek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tarafından 10 Aralık 1948'de kabul edilen temel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Şartı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Barış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Atlantik Bildirisi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Evrensel Beyannamesi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1689 yılında İngiltere'de kabul edilen ve parlamento ile kral arasındaki güç dengesini düzenleyen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Habeas Corpus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 of Rights (Haklar Bildirisi)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Reform Fermanı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 Kanunları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ABD'nin bağımsızlığını ilan ettiği ve 'tüm insanların eşit yaratıldığı' vurgusunu içeren 1776 tarihli belge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Gettysburg Konuşması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Değişikliği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Marshall Planı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Bağımsızlık Bildirgesi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insan hakları kavramının temelini oluşturan 'doğal haklar' düşüncesi hangi dönemde yaygınlaşmıştır?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Çağ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 Çağı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Milletler'in ana merkezi hangi şehirde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Brüksel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Evrensel Beyannamesi'nin hazırlanmasında büyük emeği olan ve komisyon başkanlığını yürüten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Franklin Roosevelt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Eleanor Roosevelt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Nelson Mandela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Winston Churchill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 'kişi özgürlüğünü' güvence altına alan, haksız tutuklamaları engelleyen ilk yasal düzenlemelerden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Hukuku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Hammurabi Kanunları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Kızılhaç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Habeas Corpus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ihlallerini izleyen ve merkezi Cenevre'de bulunan BM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Sağlık Örgütü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Konseyi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Çalışma Örgütü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İnsan Hakları Evrensel Beyannamesi'nin temel amaçlarından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Ayrımcılığı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özgürlükleri güvence altına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Devletlerin sınırlarını mutlak şekilde korumak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onurunu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Dünya Savaşı sonrasında dünya barışını ve insan haklarını korumak amacıyla kurulan uluslararası örgüt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Konseyi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Milletler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tarihinde 'İlk İmparator' olarak bilinen ve Terrakotta Ordusu'nu yaptıran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Kubilay 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 Wudi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Mao Zedong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Qin Shi Huang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1868'de başlayan ve ülkenin modernleşmesini sağlayan restorasyon süreci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Heian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Edo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Meiji Restorasyonu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Showa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