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2016 yılında İstanbul Cup'ı kazanarak hangi unvanı elde eden ilk Türk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madalyası kazanan ilk 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WTA turnuvası kazanan ilk 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 kazanan ilk 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1 numarası olan ilk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Ayla Aksu, Berfu Cengiz ve İpek Öz gibi isimlerin yer aldığı kuşak, Türk tenisinin hangi dönemini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Çağla Büyükakçay sonrası yeni nesil yükseliş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 tenisi yerine salon tenisine geçiş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çiftler tenisine odaklanan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Teniste altyapı çalışmalarının duraklama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tenisçi Berfu Cengiz, kariyerinde hangi Grand Slam turnuvalarının elemelerinde mücadele ederek tecrübe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Grand Slam'in elemelerinde 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Wimbledon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Tenis Federasyonu tarafından düzenlenen ve Türk oyuncuların gelişimine katkı sağlayan en önemli profesyonel turnuva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Davis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 Serisi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ITF World Tennis Tour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servis atışı sırasında topun fileye çarpıp servis karesinin içine düşmesi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doğrudan karşı tarafa yazılır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durdurulur ve hakem seti iptal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kullanan oyuncu puanı kaybeder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 kararı verilir ve servis tekrarlanır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elle yapılan backhand vuruşunda, raketin geriye çekilme aşamasında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sadece bilek gücüyle vurulması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Raketin omuz hizasında geriye alınması ve omuz rotasyonu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tamamen karşıya dönük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Raketin yere paralel şekilde sürüklenmesi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vuruşu genellikle kortun hangi bölgesinde ve nasıl bir hareketle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 dışından, yüksek bir lob vuruşuyla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 çizgi gerisinde, geniş bir savurma hareketiyle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karesinin ortasında, topa spin vererek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 önünde, top yere değmeden kısa ve kontrollü bir blok hareketiyle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atarken topun havaya atılmasına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Topspin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Çift el backhand vuruşunda, baskın olmayan elin (solak olmayanlar için sol el)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falso vermek için raketi döndürmek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 tamamen serbest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bozarak topun hızını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Vuruşa güç ve yön kontrolü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vuruşlarında oyuncunun en sık yaptığı hata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 yüzeyini kapalı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doğru adım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 çok geriye çekerek geniş bir savurma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Dizlerini hafif bükmek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çeşitlerinden olan 'Slice' servisin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fileye en yakın noktaya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falso vererek sekme sonrası yön değiştirmesini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mümkün olduğunca yükseğe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hıza odaklanarak rakibi şaşırtmak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2016 yılında hangi Grand Slam turnuvasına ana tablodan doğrudan katılan ilk Türk kadın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Backhand vuruşunda 'topspin' etkisini artırmak için raketin topa temas anındaki hareketi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Yukarıdan aşağıya sert bir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Aşağıdan yukarıya doğru süpürme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tam orta noktasına dik vuruş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yatay bir düzlemde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File önünde yapılan vole vuruşunda raket tutuşu genellikle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Western tutuş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Continental tutuş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Eastern forehand tutuşu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ağır tutuş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kullanırken ayak hatası (foot fault) yapmamak için oyuncu neye dikkat etmelidir?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fırlatırken zıplamamaya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Temas anına kadar dip çizgiye basmamaya veya çizgiyi geçmemeye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Raketle fileye dokunmamaya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karesini dışarıdan kullanmamaya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Backhand vuruşunda 'slice' (kesme) vuruşunun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Vuruşun gücünü maksimuma çıkarır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çok hızlı gitmesini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havada dönmesini engeller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sekmesini düşürerek rakibi alçak topa zorlar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vuruşunda başarılı olmak için oyuncunun duruş (pozisyon) tercihi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Daima kortun en arka çizgisinde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 sürekli bel hizasında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Split-step yaparak topa doğru aktif bir şekilde hamle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servis karesinin dışında 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Roger Federer'in memleketi hangi ülkedir?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tek erkeklerde kazandığı toplam Grand Slam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en çok şampiyonluk kazandığı Grand Slam turnuvası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 hangi yüzeydeki başarısıyla 'Çim Kortun Kralı' olarak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profesyonel kariyerini noktaladığı turnuva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Davis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Finalleri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Laver Cup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 yetenek Zeynep Sönmez, 2024 yılında hangi turnuvayı kazanarak WTA şampiyonluğu yaşayan tarihteki ikinci Türk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Bükreş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Mérida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Budapeşte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imza vuruşu olan ve tek eliyle yaptığı vuruş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Forehand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shot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Backhand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dünya 1 numarası olarak toplam kaç hafta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uzun yıllar boyunca koçluğunu yapan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Edberg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Ljubicic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Severin Luthi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 kariyerindeki ilk Grand Slam şampiyonluğunu hangi yıl kazandı?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2004-2008 yılları arasında aralıksız kaç hafta 1 numarada kaldığı rekor hala kırılamamıştır?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2009 yılında hangi turnuvayı kazanarak kariyer 'Grand Slam'ini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profesyonel kariyerinde kazandığı toplam ATP turnuvası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2017 yılında Grand Slam kazandığı yaş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2001 Wimbledon'da kimi yenerek dünya tenisinin dikkatini üzerine çekmiştir?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 Henman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Lleyton Hewitt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 Sampras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kariyerindeki tek Olimpiyat tekler altın madalyası hangi yıldadır?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Türkiye'yi Olimpiyat Oyunları'nda temsil eden ilk kadın tenisçimiz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Eraydın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Çağla Büyükakçay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Şenoğlu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Pemra Özgen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 Nadal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Marsel İlhan, Grand Slam turnuvalarında ana tabloya kalan ilk Türk erkek tenisçi olarak hangi turnuvada büyük ses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 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Avustralya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 Wimbledon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 Roland Garros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İpek Şenoğlu, Grand Slam tarihinde bir maç kazanan ilk Türk tenisçi unvanını hangi turnuvada (çift kadınlarda)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kariyerinin zirve noktasında dünya sıralamasında kaçıncı sıraya kadar yükselmiştir?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tenis tarihinde ATP seviyesinde ilk 100'e giren ilk erkek tenisçimiz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Marsel İlhan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İlkel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Altuğ Çelikbilek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Ergi Kırkın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itibarıyla Türkiye'nin en yüksek klasmanlı tenis turnuvası olarak kabul edilen ve İstanbul'da düzenlenen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Open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 BNP Paribas İstanbul Open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Challenger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Cup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