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Çağla Büyükakçay, 2016 yılında İstanbul Cup'ı kazanarak hangi unvanı elde eden ilk Türk tenisçi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Olimpiyat madalyası kazanan ilk Türk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WTA turnuvası kazanan ilk Türk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 Slam kazanan ilk Türk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1 numarası olan ilk Türk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Ayla Aksu, Berfu Cengiz ve İpek Öz gibi isimlerin yer aldığı kuşak, Türk tenisinin hangi dönemini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Çağla Büyükakçay sonrası yeni nesil yükseliş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Kort tenisi yerine salon tenisine geçiş dönemi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çiftler tenisine odaklanan dönem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Teniste altyapı çalışmalarının duraklama dönemi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tenisçi Berfu Cengiz, kariyerinde hangi Grand Slam turnuvalarının elemelerinde mücadele ederek tecrübe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ABD Açık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Roland Garros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Dört Grand Slam'in elemelerinde 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Wimbledon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Tenis Federasyonu tarafından düzenlenen ve Türk oyuncuların gelişimine katkı sağlayan en önemli profesyonel turnuva serisi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Davis Cup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Fed Cup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 Slam Serisi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ITF World Tennis Tour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Teniste servis atışı sırasında topun fileye çarpıp servis karesinin içine düşmesi durumunda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Puan doğrudan karşı tarafa yazılır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durdurulur ve hakem seti iptal eder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 kullanan oyuncu puanı kaybeder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Let kararı verilir ve servis tekrarlanır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 elle yapılan backhand vuruşunda, raketin geriye çekilme aşamasında en önemli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Topa sadece bilek gücüyle vurulması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Raketin omuz hizasında geriye alınması ve omuz rotasyonu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Vücudun tamamen karşıya dönük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Raketin yere paralel şekilde sürüklenmesi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 vuruşu genellikle kortun hangi bölgesinde ve nasıl bir hareketle gerçekleştirilir?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Kort dışından, yüksek bir lob vuruşuyla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Dip çizgi gerisinde, geniş bir savurma hareketiyle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 karesinin ortasında, topa spin vererek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File önünde, top yere değmeden kısa ve kontrollü bir blok hareketiyle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Servis atarken topun havaya atılmasına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Slice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Toss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Topspin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Çift el backhand vuruşunda, baskın olmayan elin (solak olmayanlar için sol el)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Topa falso vermek için raketi döndürmek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Raketi tamamen serbest bırakmak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Dengeyi bozarak topun hızını kesmek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Vuruşa güç ve yön kontrolü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 vuruşlarında oyuncunun en sık yaptığı hata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Raket yüzeyini kapalı tutmak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Topa doğru adım 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Raketi çok geriye çekerek geniş bir savurma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Dizlerini hafif bükmek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Servis çeşitlerinden olan 'Slice' servisin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fileye en yakın noktaya düşürmek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Topa falso vererek sekme sonrası yön değiştirmesini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mümkün olduğunca yükseğe 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hıza odaklanarak rakibi şaşırtmak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Çağla Büyükakçay, 2016 yılında hangi Grand Slam turnuvasına ana tablodan doğrudan katılan ilk Türk kadın tenisçi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 Açık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Roland Garros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Wimbledon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 Açık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Backhand vuruşunda 'topspin' etkisini artırmak için raketin topa temas anındaki hareketi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Yukarıdan aşağıya sert bir vuruş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Aşağıdan yukarıya doğru süpürme hareketi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Topun tam orta noktasına dik vuruş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yatay bir düzlemde vuruş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File önünde yapılan vole vuruşunda raket tutuşu genellikle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Western tutuş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Continental tutuş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Eastern forehand tutuşu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elle ağır tutuş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Servis kullanırken ayak hatası (foot fault) yapmamak için oyuncu neye dikkat etmelidir?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fırlatırken zıplamamaya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Temas anına kadar dip çizgiye basmamaya veya çizgiyi geçmemeye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Raketle fileye dokunmamaya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 karesini dışarıdan kullanmamaya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Backhand vuruşunda 'slice' (kesme) vuruşunun en büyük 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Vuruşun gücünü maksimuma çıkarır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Topun çok hızlı gitmesini sağlar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Topun havada dönmesini engeller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Topun sekmesini düşürerek rakibi alçak topa zorlar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 vuruşunda başarılı olmak için oyuncunun duruş (pozisyon) tercihi ne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Daima kortun en arka çizgisinde beklemek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Raketi sürekli bel hizasında tutmak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Split-step yaparak topa doğru aktif bir şekilde hamle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servis karesinin dışında durmak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Roger Federer'in memleketi hangi ülkedir?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İsviçre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Avusturya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Federer'in tek erkeklerde kazandığı toplam Grand Slam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Federer'in en çok şampiyonluk kazandığı Grand Slam turnuvası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 Açık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Wimbledon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 Açık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Roland Garros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 hangi yüzeydeki başarısıyla 'Çim Kortun Kralı' olarak 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Federer'in profesyonel kariyerini noktaladığı turnuva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Wimbledon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Davis Cup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ATP Finalleri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Laver Cup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Genç yetenek Zeynep Sönmez, 2024 yılında hangi turnuvayı kazanarak WTA şampiyonluğu yaşayan tarihteki ikinci Türk tenisçi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Bükreş Açık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Mérida Açık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Budapeşte Açık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Prag Açık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Federer'in imza vuruşu olan ve tek eliyle yaptığı vuruş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Forehand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Drop shot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Slice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Backhand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Federer, dünya 1 numarası olarak toplam kaç hafta kalmıştır?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286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Federer'in uzun yıllar boyunca koçluğunu yapan efsanevi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Stefan Edberg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Ivan Ljubicic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Severin Luthi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Andre Agassi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 kariyerindeki ilk Grand Slam şampiyonluğunu hangi yıl kazandı?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2003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Federer'in 2004-2008 yılları arasında aralıksız kaç hafta 1 numarada kaldığı rekor hala kırılamamıştır?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237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Federer, 2009 yılında hangi turnuvayı kazanarak kariyer 'Grand Slam'ini tamamlamıştır?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Wimbledon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Roland Garros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 Açık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 Açık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Federer'in profesyonel kariyerinde kazandığı toplam ATP turnuvası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Federer'in 2017 yılında Grand Slam kazandığı yaş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Federer, 2001 Wimbledon'da kimi yenerek dünya tenisinin dikkatini üzerine çekmiştir?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Tim Henman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Andre Agassi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Lleyton Hewitt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Pete Sampras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Federer'in kariyerindeki tek Olimpiyat tekler altın madalyası hangi yıldadır?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Hiç yok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Türkiye'yi Olimpiyat Oyunları'nda temsil eden ilk kadın tenisçimiz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Başak Eraydın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Çağla Büyükakçay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İpek Şenoğlu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Pemra Özgen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Rafael Nadal hangi ülkenin vatandaşıdır?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Portekiz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Marsel İlhan, Grand Slam turnuvalarında ana tabloya kalan ilk Türk erkek tenisçi olarak hangi turnuvada büyük ses getirmiştir?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2009 ABD Açık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2008 Avustralya Açık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2010 Wimbledon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2011 Roland Garros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İpek Şenoğlu, Grand Slam tarihinde bir maç kazanan ilk Türk tenisçi unvanını hangi turnuvada (çift kadınlarda) elde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Roland Garros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Wimbledon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 Açık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ABD Açık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Çağla Büyükakçay, kariyerinin zirve noktasında dünya sıralamasında kaçıncı sıraya kadar yükselmiştir?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tenis tarihinde ATP seviyesinde ilk 100'e giren ilk erkek tenisçimiz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Marsel İlhan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 İlkel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Altuğ Çelikbilek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Ergi Kırkın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2024 itibarıyla Türkiye'nin en yüksek klasmanlı tenis turnuvası olarak kabul edilen ve İstanbul'da düzenlenen organizasyon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 Open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TEB BNP Paribas İstanbul Open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İstanbul Challenger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Cup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