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Jannik Sinner'in 2024 yılında kazandığı ilk Grand Slam turnuvası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 Açık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Avustralya Açık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Wimbledon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 Açık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Sinner, tenis kariyerinden önce hangi sporda oldukça başarılıydı?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Basketbol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Jannik Sinner'in en belirgin oyun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File önü oyunu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Agresif vuruşlar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Defansif oyun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Jannik Sinner'in saç rengi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Sarışın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Turuncu/Kızıl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Sinner, dünya sıralamasında 1 numaraya yükselen ilk İtalyan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İtalyan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ulaşamadı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Sinner'in hayran grubuna ne isim verilmektedir?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Sinner Squad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Carota Boys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Italian Fans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 Team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Sinner'in Avustralya Açık 2024 finalindeki rakibi kimdi?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Daniil Medvedev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Rafael Nadal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Novak Djokovic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Carlos Alcaraz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Jannik Sinner'in doğum yılı hangi aralıktadır?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2006-2010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1996-2000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1990-1995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2001-2005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Sinner'in favori zemini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Sert zemin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Sinner, Next Gen ATP Finalleri'ni kazanmış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Finalde kaybetti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Katılmadı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Jannik Sinner'in antrenörü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Boris Becker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Goran Ivanisevic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 Agassi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Darren Cahill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Sinner, Grand Slam kazanan ilk İtalyan erkek oyuncu mudur?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Sinner'in korttaki sakin tavrı için hangi terim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Sıcakkanlı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Agresif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Buz adam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Çağla Büyükakçay, 2016 yılında İstanbul Cup'ı kazanarak hangi unvanı elde eden ilk Türk tenisçi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 madalyası kazanan ilk 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WTA turnuvası kazanan ilk Türk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 Slam kazanan ilk 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1 numarası olan ilk Türk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Çağla Büyükakçay, 2016 yılında hangi Grand Slam turnuvasına ana tablodan doğrudan katılan ilk Türk kadın tenisçi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 Açık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Roland Garros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Wimbledon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 Açık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Genç yetenek Zeynep Sönmez, 2024 yılında hangi turnuvayı kazanarak WTA şampiyonluğu yaşayan tarihteki ikinci Türk tenisçi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Bükreş Açık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Mérida Açık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Budapeşte Açık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Prag Açık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Türkiye'yi Olimpiyat Oyunları'nda temsil eden ilk kadın tenisçimiz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Başak Eraydın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Çağla Büyükakçay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İpek Şenoğlu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Pemra Özgen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Marsel İlhan, Grand Slam turnuvalarında ana tabloya kalan ilk Türk erkek tenisçi olarak hangi turnuvada büyük ses getirmiştir?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2009 ABD Açık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 Avustralya Açık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 Wimbledon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2011 Roland Garros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İpek Şenoğlu, Grand Slam tarihinde bir maç kazanan ilk Türk tenisçi unvanını hangi turnuvada (çift kadınlarda) elde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Roland Garros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Wimbledon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 Açık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 Açık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Çağla Büyükakçay, kariyerinin zirve noktasında dünya sıralamasında kaçıncı sıraya kadar yükselmiştir?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tenis tarihinde ATP seviyesinde ilk 100'e giren ilk erkek tenisçimiz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Marsel İlhan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 İlkel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Altuğ Çelikbilek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Ergi Kırkın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2024 itibarıyla Türkiye'nin en yüksek klasmanlı tenis turnuvası olarak kabul edilen ve İstanbul'da düzenlenen organizasyon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 Open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 BNP Paribas İstanbul Open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 Challenger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Cup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Ayla Aksu, Berfu Cengiz ve İpek Öz gibi isimlerin yer aldığı kuşak, Türk tenisinin hangi dönemini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Çağla Büyükakçay sonrası yeni nesil yükseliş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 tenisi yerine salon tenisine geçiş dönemi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çiftler tenisine odaklanan dönem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Teniste altyapı çalışmalarının duraklama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tenisçi Berfu Cengiz, kariyerinde hangi Grand Slam turnuvalarının elemelerinde mücadele ederek tecrübe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ABD Açık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Roland Garros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Dört Grand Slam'in elemelerinde 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Wimbledon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Tenis Federasyonu tarafından düzenlenen ve Türk oyuncuların gelişimine katkı sağlayan en önemli profesyonel turnuva serisi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Davis Cup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Fed Cup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 Slam Serisi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ITF World Tennis Tour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Teniste servis atışı sırasında topun fileye çarpıp servis karesinin içine düşmesi durumunda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Puan doğrudan karşı tarafa yazılır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durdurulur ve hakem seti iptal eder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kullanan oyuncu puanı kaybeder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Let kararı verilir ve servis tekrarlanır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elle yapılan backhand vuruşunda, raketin geriye çekilme aşamasında en önemli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sadece bilek gücüyle vurulması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Raketin omuz hizasında geriye alınması ve omuz rotasyonu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tamamen karşıya dönük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Raketin yere paralel şekilde sürüklenmesi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 vuruşu genellikle kortun hangi bölgesinde ve nasıl bir hareketle gerçekleştirilir?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 dışından, yüksek bir lob vuruşuyla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Dip çizgi gerisinde, geniş bir savurma hareketiyle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karesinin ortasında, topa spin vererek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File önünde, top yere değmeden kısa ve kontrollü bir blok hareketiyle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Servis atarken topun havaya atılmasına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Toss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Topspin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Çift el backhand vuruşunda, baskın olmayan elin (solak olmayanlar için sol el)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falso vermek için raketi döndürmek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Raketi tamamen serbest bırakmak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Dengeyi bozarak topun hızını kesmek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Vuruşa güç ve yön kontrolü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 vuruşlarında oyuncunun en sık yaptığı hata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Raket yüzeyini kapalı tutmak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doğru adım 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Raketi çok geriye çekerek geniş bir savurma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Dizlerini hafif bükmek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Servis çeşitlerinden olan 'Slice' servisin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fileye en yakın noktaya düşürmek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Topa falso vererek sekme sonrası yön değiştirmesini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mümkün olduğunca yükseğe 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hıza odaklanarak rakibi şaşırtmak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Backhand vuruşunda 'topspin' etkisini artırmak için raketin topa temas anındaki hareketi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Yukarıdan aşağıya sert bir vuruş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Aşağıdan yukarıya doğru süpürme hareketi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Topun tam orta noktasına dik vuruş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yatay bir düzlemde vuruş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File önünde yapılan vole vuruşunda raket tutuşu genellikle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Western tutuş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Continental tutuş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Eastern forehand tutuşu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elle ağır tutuş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Servis kullanırken ayak hatası (foot fault) yapmamak için oyuncu neye dikkat etmelidir?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fırlatırken zıplamamaya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Temas anına kadar dip çizgiye basmamaya veya çizgiyi geçmemeye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Raketle fileye dokunmamaya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karesini dışarıdan kullanmamaya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Backhand vuruşunda 'slice' (kesme) vuruşunun en büyük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Vuruşun gücünü maksimuma çıkarır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Topun çok hızlı gitmesini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Topun havada dönmesini engeller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Topun sekmesini düşürerek rakibi alçak topa zorlar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 vuruşunda başarılı olmak için oyuncunun duruş (pozisyon) tercihi ne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Daima kortun en arka çizgisinde beklemek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Raketi sürekli bel hizasında tutmak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Split-step yaparak topa doğru aktif bir şekilde hamle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servis karesinin dışında durmak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Roger Federer'in memleketi hangi ülkedir?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Avusturya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Federer'in tek erkeklerde kazandığı toplam Grand Slam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Federer'in en çok şampiyonluk kazandığı Grand Slam turnuvası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 Açık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Wimbledon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 Açık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Roland Garros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