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vücudunun iç organlarını incelemek için kullanılan ilk görüntüleme teknolojisi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Tomografi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Röntgen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Tıpta ameliyat sırasında hastanın ağrı duymamasını sağlayan uygulama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Anestezi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Biyopsi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yüzyılda mikroskobun keşfiyle hücre yapısı incelenmeye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antibiyotik olan penisilin hangi yılda keşfedilmiştir?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Genom Projesi'nin ana hedefi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 nakli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 tedavisi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haritasını çıkarmak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Tıpta 'sterilizasyon' kavramını geliştiren 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Antisepsi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Farmakoloji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atışlarını dinlemek için kullanılan ilk basit alet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Stetoskop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Tansiyon aleti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Otoskop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Tıpta cerrahi müdahalelerde hijyenin önemini kanıtlayan uygulama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yıkama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Egzersiz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hastalık 1980 yılında dünya çapında tamamen yok edildiği ilan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Tüberküloz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Kızamık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Çiçek hastalığı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İnsülinin keşfi hangi diyabet türünün tedavisini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2 Diyabet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Prediyabet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Tip 1 Diyabet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Gestasyonel Diyabet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başarılı tüp bebek uygulaması hangi ülkede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Birleşik Krallık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Tıbbi teşhiste vücuttan kesitler alan cihaz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Defibrilatör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Bilgisayarlı Tomografi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Stetoskop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yüzyılda anatomi çalışmaları üzerindeki yasaklar kalkmıştır?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Tıbbi etik kurallarının temelini oluşturan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Sözleşmesi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Bildirgesi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Hipokrat Yemini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cerrahide kullanılan laparoskopik yöntemin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anestezi zorunluluğu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operasyon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kanama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tıbbın babası olarak kabul edilen ve kendi adıyla anılan bir yeminle tanınan Antik Yunan hekimi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Hipokrat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1928 yılında penisilini keşfederek antibiyotik çağını başlatan İskoç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İbn-i Sina'nın tıp dünyasında yüzyıllarca ders kitabı olarak okutulan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Müfredat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Kitabü'l-Havi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El-Kanun fi't-Tıb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Teşrih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 hastalığına karşı ilk başarılı aşıyı geliştirerek immünolojinin temelini atan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Lister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Röntgen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Florence Nightingale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dolaşımını bilimsel olarak ilk kez doğru tanımlayan 17. yüzyıl İngiliz hekimi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William Harvey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Andreas Vesalius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Ignaz Semmelweis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Paracelsus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Mikropların hastalıkların temel nedeni olduğunu kanıtlayan ve pastörizasyon yöntemini geliştiren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 keşfeden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Watson ve Crick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 ve Maurice Wilkins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Marie Curie ve Pierre Curie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Linus Pauling ve Barbara McClintock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1895 yılında X-ışınlarını keşfederek tıbbi görüntülemenin öncüsü olan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Wilhelm Röntgen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 Tesla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Edison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yüzyıl, anatomik çalışmaların kilise baskısından kurtulup modern cerrahinin temellerinin atıldığı Rönesans dönemine denk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hemşireliğin kurucusu kabul edilen ve 'Lambalı Kadın' olarak bilinen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Clara Barton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Florence Nightingale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Dorothea Dix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Elizabeth Blackwell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Anestezi (eter) ilk kez hangi yüzyılda cerrahi operasyonlarda kullanılmaya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başarılı insan kalp nakli 1967 yılında hangi cerrah tarafından gerçekleştirilmiştir?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Christiaan Barnard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Denton Cooley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Norman Shumway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DeBakey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Bilinç kapalı, solunum ve dolaşım yoksa hangi temel yaşam desteği uygulanmalıdır?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baş-çene pozisyonu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Kalp masajı ve suni solunum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Sırtına vurma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şok pozisyonu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 kazazedeye yapılan kalp masajında göğüs kemiği ne kadar aşağı çöktürülmelidir?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5-6 cm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8-10 cm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1-2 cm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cm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Kanamalı bir yarada turnike uygulaması hangi durumda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kesiklerinde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sıyrıklarda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Uzuv kopması gibi durdurulamayan kanamalarda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kanamasında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boğazına yabancı cisim kaçtığında uygulanan manevranın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Rautek manevrası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Şok manevrası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Koma manevrası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Heimlich manevrası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Kırık şüphesi olan bir bölgeye ilk yardımda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Sabitlemek (tespit etmek)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düzeltmeye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uygulama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Masaj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Koma pozisyonu hangi durumlarda uygulanır?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vakalarında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Bilinç kapalı ancak solunum varsa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Solunum durduğunda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krizi geçirenlerde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Yanıklarda ilk yapılması gereken işlem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 macunu sürmek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Yanan bölgeyi soğuk su altında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 bandı yapıştırmak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Yoğurt sürmek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112 Acil Çağrı Merkezi'ne bilgi verirken hangisi öncelikli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telefon numaranız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durumu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üzerinden ne kadar geçtiği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 yerinin tam ve açık adresi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Sarıca sokması veya arı sokması durumunda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 sürmek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İğneyi cımbızla çekmek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Bölgeyi soğuk uygulama ile rahatlatmak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havlu koymak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Şok pozisyonunda kazazedenin vücudu nasıl konumlandırılmalıdır?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Ayaklar 30 cm yukarı kaldırılarak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Yüzüstü yatırılarak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30 cm aşağıda tutularak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Oturur vaziyette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Epilepsi (sara) nöbeti geçiren birine ne yapılmamalıdır?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Kıyafetleri gevşetilmelidir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Ağzına bir şey sokulmaya çalışılmamalıdır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Etrafındaki tehlikeli eşyalar çekilmelidir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Kolları ve bacakları sıkıca tutulmalıdır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Donma vakalarında vücut ısısını yükseltmek için nasıl bir yol izlenmelidir?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sıcak su banyosu yaptırılmalıdır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ateşin önüne oturtulmalıdır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 verilerek damarlar genişletilmelidir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Yavaş ve kademeli bir şekilde ısıtılmalıdır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büyük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