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Andrew Lloyd Webber'in bestelediği, Paris Operası'nın altında yaşayan gizemli bir adamı konu alan ünlü müzikal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Sefiller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Wicked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Operadaki Hayalet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yetimhanede yaşayan küçük bir kızın hikayesini anlatan ve 'Tomorrow' şarkısıyla meşhur olan müzikal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Peter Pan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Oliver!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Annie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Sound of Music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Nazilerin yükselişi döneminde Berlin'deki bir kabarede geçen, Liza Minnelli'nin filmiyle de özdeşleşen müzikal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Cabaret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Chicago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Funny Girl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Dreamgirls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Arjantin'in eski First Lady'si Eva Peron'un hayatını anlatan, 'Don't Cry for Me Argentina' şarkısının yer aldığı müzikal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Evita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 Fair Lady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Carousel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Les Misérables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tiyatrosunda 'Kel Hasan Efendi'nin kavuğunu kime devretmesiyle geleneksel Türk tiyatrosunun simgesi haline gelen 'Kavuklu' geleneği sürmüştür?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İsmail Dümbüllü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Rasim Öztekin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Münir Özkul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Ferhan Şensoy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Genco Erkal tarafından kurulan ve politik tiyatronun ülkemizdeki en önemli temsilcilerinden biri olan tiyatro topluluğu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Kenter Tiyatrosu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Atölyesi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Dostlar Tiyatrosu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Ortaoyuncular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tiyatrosunun 'hocaların hocası' olarak bilinen, Muhsin Ertuğrul'un öğrencisi olan ve Kenter Tiyatrosu'nun kurucularından olan usta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Ayşen Gruda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Adile Naşit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Yıldız Kenter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Ayla Algan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Ferhan Şensoy'un yazdığı ve yıllarca kapalı gişe oynayan, Türk tiyatrosunun kült eserlerinden kabul edilen oyun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Şahları da Vururlar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Keşanlı Ali Destanı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Zübük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Lüküs Hayat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Haldun Taner'in yazdığı, Türk tiyatrosunun ilk epik tiyatro örneği olarak kabul edilen eser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Vatan Yahut Silistre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 Bacak Fabrikası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Yaşar Ne Yaşar Ne Yaşamaz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Keşanlı Ali Destanı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Türk tiyatrosunun kurucusu kabul edilen ve Şehir Tiyatroları'nın başına geçerek kurumsallaşmayı başlatan yönetmen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Erol Günaydın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Müşfik Kenter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Muhsin Ertuğrul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 Haldun Dormen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sanatçılardan hangisi hem tiyatro yönetmenliği yapmış hem de 'Dormen Tiyatrosu'nu kurarak Türk tiyatrosuna birçok oyuncu kazandırmıştır?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Haldun Dormen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 Akpınar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Zeki Alasya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Tuncel Kurtiz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Victor Hugo'nun romanından uyarlanan ve Fransız İhtilali öncesi dönemi anlatan müzikal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Chicago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Lion King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Hamilton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Sefiller (Les Misérables)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Birçok Shakespeare oyununu Türkçeye çeviren ve sahneleyen, tiyatro dünyamızın duayenlerinden olan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Haluk Bilginer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Cihan Ünal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Şener Şen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Can Gürzap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Tiyatro sahnesinde 'Hamlet' karakterini canlandıran ilk Türk Müslüman kadın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Bedia Muvahhit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Neyyire Neyir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Semiha Berksoy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Afife Jale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isimlerden hangisi 'Oyun Atölyesi'nin kurucularından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Haluk Bilginer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Poyrazoğlu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Levent Kırca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Nejat Uygur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Türk tiyatrosunun önemli isimlerinden olan ve kendi adını taşıyan tiyatrosuyla uzun yıllar turnelere çıkan komedi ustası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Münir Özkul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Dinçel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Gazanfer Özcan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Nejat Uygur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tiyatrosunda 'Avrupa Yakası' ve 'Yalan Dünya' gibi dizilerin de yazarı olan, tiyatro oyunlarıyla tanınan yazar ve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 Demirer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Yılmaz Erdoğan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Demet Akbağ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Gülse Birsel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Hamlet adlı ünlü eserin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Anton Çehov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William Shakespeare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Sophokles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Moliere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tiyatrosunun kurucusu kabul edilen ve 'Şinasi' tarafından yazılan ilk yerli oyun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Aynaroz Kadısı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Vatan Yahut Silistre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Şair Evlenmesi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Keşanlı Ali Destanı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Türk tiyatrosunda 'Pişekar' karakterinin karşısındaki komik tip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Kavuklu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Hacivat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İbiş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Cimri adlı oyunun yazarı olan Fransız komedya ustası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Victor Hugo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Voltaire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 Camus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Moliere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Haluk Bilginer'in Emmy Ödülü almasında etkili olan tiyatro kökenli yeteneği hangi oyunla tanınır?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Şahsiyet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Macbeth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Othello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 Lear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Oz Büyücüsü'ndeki kötü cadıların geçmişini anlatan, Broadway'in en popüler yapımlarından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Mamma Mia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Wicked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Gogol'ün yazdığı, bir kasabada geçen ünlü tiyatro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Müfettiş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İvanov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Vişne Bahçesi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Lüküs Hayat operetinin sözlerini yazan ünlü Türk edebiyatçısı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Ekrem Reşit Rey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Cemal Reşit Rey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Orhan Veli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Nazım Hikmet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Romeo ve Juliet hangi dönemin en ünlü aşk oyunudur?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Aydınlanma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Rönesans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tiyatrosunun en önemli epik tiyatro örneği kabul edilen Haldun Taner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Sersem Kocanın Kurnaz Karısı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 Kaparım Vazifemi Yaparım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Keşanlı Ali Destanı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Zilli Zarife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Kral Lear oyununun ana karakteri olan kral hangi ülkenin hükümdarıdır?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İskoçya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Danimarka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Gölge oyununda Hacivat'ın temsil ettiği sınıf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tabakası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Aydın ve eğitimli kesim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Esnaf sınıfı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sınıf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 'Bir delinin hatıra defteri' eseri hangi yazarın oyunlaştırılmış eseridir?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Gogol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Puşkin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Tolstoy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Dostoyevski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Yunan'da tiyatroda kullanılan yüz ifadesini belirten aksesuara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Pelerin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Kostüm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Maske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Afife Jale, Türk tiyatro tarihinde nasıl bir unvana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kadın oyun yazarı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kadın dekoratör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İlk kadın tiyatro oyuncusu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kadın yönetmen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Othello oyunundaki kötü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Iago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Cassio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Desdemona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Brabantio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Lin-Manuel Miranda tarafından yaratılan, Amerika'nın kurucu babalarından birinin hayatını hip-hop tarzında anlatan müzikal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Hamilton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Dear Evan Hansen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Jersey Boys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Book of Mormon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tiyatro ödülleri denince akla gelen en prestijli kurum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Afife Tiyatro Ödülleri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Portakal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Koza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Sadri Alışık Ödülleri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ABBA grubunun şarkılarının temel alındığı, bir düğün öncesi yaşanan karmaşayı anlatan müzikal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Hairspray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Moulin Rouge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Mamma Mia!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Grease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1920'lerin Chicago'sunda geçen, cinayet ve şöhret temalı ünlü müzikal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Cabaret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Fiddler on the Roof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West Side Story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Chicago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genç aşığın, New York'taki çete savaşlarının ortasında kaldığı, Shakespeare'in Romeo ve Juliet uyarlaması olan müzikal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West Side Story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Evita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Mary Poppins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Kudüs'e gönderilen iki Mormon misyonerinin maceralarını anlatan, hicivli yapısıyla bilinen müzikal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Lion King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Aladdin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 Book of Mormon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Matilda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T.S. Eliot'ın şiirlerinden esinlenilerek hazırlanan, karakterlerin kedi kostümleriyle sahne aldığı ikonik yapım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Jekyll &amp; Hyde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Phantom of the Opera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Lion King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