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William Shakespeare'in 'Hamlet' oyununda, Hamlet'in babasının hayaletinin göründüğü kale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Elsinore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Tower of London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Edinburgh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Windsor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Samuel Beckett'in 'Godot'yu Beklerken' adlı oyununda ana karakterler kimleri beklemektedir?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Ölümü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Kralı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Godot'yu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Kurtarıcıyı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Bertolt Brecht'in 'epik tiyatro' kuramında amaçlanan temel unsur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Seyircinin eleştirel mesafesini koruması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Sahne dekorunun çok ihtişamlı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Seyirciyi ağlatmak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Oyunun müzikal ağırlıklı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Henrik Ibsen'in 'Bir Bebek Evi' (Nora) oyununun ana teması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Kadının toplumdaki yeri ve özgürleşmesi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Aile içi miras kavgası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Siyasi baskı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Savaşın yıkıcı etkileri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Anton Çehov'un 'Vişne Bahçesi' adlı eseri hangi edebi akımın en önemli örneklerinden biridir?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Dadaizm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Klasisizm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Romantizm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Gerçekçilik (Realizm)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İtalyan 'Commedia dell'arte' türünde 'Pantalone' karakteri genellikle neyi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Cesur bir savaşçıyı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Açgözlü, yaşlı bir tüccarı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Kurnaz ve zeki bir uşağı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Saf ve genç bir aşığı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Tennessee Williams'ın 'İhtiras Tramvayı' oyununda Blanche DuBois karakteri hangi şehirden gelmiştir?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New York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New Orleans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Laurel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Chicago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Sofokles'in yazdığı 'Kral Oidipus' trajedisinde ana tema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Kaderden kaçışın imkansızlığı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 iradesinin gücü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Tanrıların öfkesi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Krallık mücadelesi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Arthur Miller'ın 'Satıcının Ölümü' oyunundaki trajik kahramanın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Biff Loman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Charley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Happy Loman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Willy Loman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Tiyatroda 'tirad'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Oyunun finali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Sahne dekoru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Kostüm tasarımı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 oyuncunun uzun konuşması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Federico Garcia Lorca'nın 'Kanlı Düğün' adlı eseri hangi ülkenin kültürünü yansıtır?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İspanya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Yunanistan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Oscar Wilde'ın 'Ciddi Olmanın Önemi' adlı oyunu hangi türdedir?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Toplumsal komedi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Epik tiyatro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Trajedi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Absürt tiyatro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Geleneksel Türk tiyatrosunda 'Pişekar' ile 'Kavuklu' karakterlerinin bulunduğu tür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Meddah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Orta Oyunu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Köy Seyirlik Oyunu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Karagöz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Karagöz ve Hacivat'ın bulunduğu tiyatro türü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Müzikal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Pandomim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Kukla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Gölge Oyunu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Tek bir kişinin hikaye anlatması esasına dayalı geleneksel tür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Karagöz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Meddah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Orta Oyunu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Köy Seyirlik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Şair Evlenmesi adlı eserin yazarı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Ahmet Vefik Paşa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Recaizade Mahmut Ekrem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Namık Kemal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Şinasi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Geleneksel Türk tiyatrosunda 'Karagöz'ün yardımcısı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Kavuklu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Hacivat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Zenne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Pişekar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Cumhuriyet dönemi Türk tiyatrosunun önemli eserlerinden 'Keşanlı Ali Destanı' kimin kaleminden çıkmıştır?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Orhan Asena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Haldun Taner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Reşat Nuri Güntekin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Turgut Özakman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Geleneksel Türk tiyatrosunda kadın rolünü oynayan erkek oyunculara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Kavuklu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Zenne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Pişekar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Meddah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tiyatrosunda profesyonel anlamda ilk Müslüman kadın oyuncu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Afife Jale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Adile Naşit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Yıldız Kenter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Gülriz Sururi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Geleneksel Türk tiyatrosunda oyunun bittiğini bildiren karakter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Karagöz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Meddah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Kavuklu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Pişekar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tiyatrosunda 'Lüküs Hayat' operetiyle özdeşleşmiş tiyatro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Dormen Tiyatrosu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Şehir Tiyatroları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Devlet Tiyatroları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Kenter Tiyatrosu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Haldun Taner'in yazdığı ilk Türk epik tiyatrosu örneği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Ayak Bacak Fabrikası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Vatan Yahut Silistre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Şair Evlenmesi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Keşanlı Ali Destanı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Geleneksel Türk tiyatrosunda oyunun başındaki selamlama bölümüne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Mukaddime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Muhavere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Bitiş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Fasıl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tiyatrosunun 'Gölge Oyunu' dalında en ünlü karakteri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Kavuklu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Beberuhi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Pişekar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Karagöz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Andrew Lloyd Webber'in bestelediği, Paris Operası'nın altında yaşayan gizemli bir adamı konu alan ünlü müzikal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Sefiller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Wicked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Operadaki Hayalet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Kedi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Victor Hugo'nun romanından uyarlanan ve Fransız İhtilali öncesi dönemi anlatan müzikal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Chicago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Lion King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Hamilton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Sefiller (Les Misérables)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Oz Büyücüsü'ndeki kötü cadıların geçmişini anlatan, Broadway'in en popüler yapımlarından biri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Mamma Mia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Wicked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Cats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Lin-Manuel Miranda tarafından yaratılan, Amerika'nın kurucu babalarından birinin hayatını hip-hop tarzında anlatan müzikal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Hamilton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Dear Evan Hansen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Jersey Boys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Book of Mormon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ABBA grubunun şarkılarının temel alındığı, bir düğün öncesi yaşanan karmaşayı anlatan müzikal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Hairspray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Moulin Rouge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Mamma Mia!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Grease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1920'lerin Chicago'sunda geçen, cinayet ve şöhret temalı ünlü müzikal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Cabaret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Fiddler on the Roof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West Side Story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Chicago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İki genç aşığın, New York'taki çete savaşlarının ortasında kaldığı, Shakespeare'in Romeo ve Juliet uyarlaması olan müzikal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West Side Story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Evita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Mary Poppins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Annie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Kudüs'e gönderilen iki Mormon misyonerinin maceralarını anlatan, hicivli yapısıyla bilinen müzikal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Lion King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Aladdin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The Book of Mormon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Matilda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T.S. Eliot'ın şiirlerinden esinlenilerek hazırlanan, karakterlerin kedi kostümleriyle sahne aldığı ikonik yapım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Jekyll &amp; Hyde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Phantom of the Opera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Cats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Lion King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yetimhanede yaşayan küçük bir kızın hikayesini anlatan ve 'Tomorrow' şarkısıyla meşhur olan müzikal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Peter Pan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Oliver!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Annie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Sound of Music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Nazilerin yükselişi döneminde Berlin'deki bir kabarede geçen, Liza Minnelli'nin filmiyle de özdeşleşen müzikal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Cabaret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Chicago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Funny Girl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Dreamgirls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Arjantin'in eski First Lady'si Eva Peron'un hayatını anlatan, 'Don't Cry for Me Argentina' şarkısının yer aldığı müzikal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Evita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My Fair Lady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Carousel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Les Misérables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tiyatrosunda 'Kel Hasan Efendi'nin kavuğunu kime devretmesiyle geleneksel Türk tiyatrosunun simgesi haline gelen 'Kavuklu' geleneği sürmüştür?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İsmail Dümbüllü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Rasim Öztekin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Münir Özkul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Ferhan Şensoy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Genco Erkal tarafından kurulan ve politik tiyatronun ülkemizdeki en önemli temsilcilerinden biri olan tiyatro topluluğu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Kenter Tiyatrosu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Oyun Atölyesi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Dostlar Tiyatrosu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Ortaoyuncular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tiyatrosunun 'hocaların hocası' olarak bilinen, Muhsin Ertuğrul'un öğrencisi olan ve Kenter Tiyatrosu'nun kurucularından olan usta sanatçı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Ayşen Gruda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Adile Naşit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Yıldız Kenter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Ayla Algan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