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Shakespeare'in 'Hamlet' oyununda, Hamlet'in babasının hayaletinin göründüğü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Elsinore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Tower of London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Edinburgh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Windsor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Samuel Beckett'in 'Godot'yu Beklerken' adlı oyununda ana karakterler kimleri beklemektedir?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Godot'yu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Bertolt Brecht'in 'epik tiyatro' kuramında amaçlanan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Seyircinin eleştirel mesafesini koruması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dekorunun çok ihtişamlı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Seyirciyi ağlatmak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müzikal ağırlıklı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Henrik Ibsen'in 'Bir Bebek Evi' (Nora) oyununun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toplumdaki yeri ve özgürleşmesi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içi miras kavgası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yıkıcı etkileri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Çehov'un 'Vişne Bahçesi' adlı eseri hangi edebi akımın en önemli örneklerinden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Gerçekçilik (Realizm)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'Commedia dell'arte' türünde 'Pantalone' karakteri genellikle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Cesur bir savaşçıyı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Açgözlü, yaşlı bir tüccarı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 ve zeki bir 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ve genç bir aşığı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Tennessee Williams'ın 'İhtiras Tramvayı' oyununda Blanche DuBois karakteri hangi şehirden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Orleans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Laurel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Sofokles'in yazdığı 'Kral Oidipus' trajedisinde ana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Kaderden kaçışın imkansızlığı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iradesinin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öfkesi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 mücadelesi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Arthur Miller'ın 'Satıcının Ölümü' oyunundaki trajik kahramanın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Biff Loman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 Loman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Willy Loman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Tiyatroda 'tirad'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finali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dekoru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Kostüm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oyuncunun uzun konuşması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Federico Garcia Lorca'nın 'Kanlı Düğün' adlı eseri hangi ülkenin kültürünü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Oscar Wilde'ın 'Ciddi Olmanın Önemi' adlı oyunu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komedi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'Pişekar' ile 'Kavuklu' karakterlerinin bulunduğu tür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Seyirlik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ve Hacivat'ın bulunduğu tiyatro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Pandomim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Oyunu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bir kişinin hikaye anlatması esasına dayalı geleneksel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Seyirlik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Şair Evlenmesi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Vefik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'Karagöz'ün yardımcısı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Hacivat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Türk tiyatrosunun önemli eserlerinden 'Keşanlı Ali Destanı' kimin kaleminden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Asena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Haldun Taner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kadın rolünü oynayan erkek oyunculara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profesyonel anlamda ilk Müslüman kadın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Gülriz Sururi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oyunun bittiğini bildiren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'Lüküs Hayat' operetiyle özdeşleşmiş tiyatro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Dormen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Tiyatroları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Tiyatroları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Kenter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Haldun Taner'in yazdığı ilk Türk epik tiyatrosu örneği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Bacak Fabrikası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Yahut Silistre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 Evlenmesi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Keşanlı Ali Destanı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oyunun başındaki selamlama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'Gölge Oyunu' dalında en ünlü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Beberuhi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Andrew Lloyd Webber'in bestelediği, Paris Operası'nın altında yaşayan gizemli bir adamı konu alan ünlü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Wicked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Operadaki Hayalet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romanından uyarlanan ve Fransız İhtilali öncesi dönemi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 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Sefiller (Les Misérables)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Oz Büyücüsü'ndeki kötü cadıların geçmişini anlatan, Broadway'in en popüler yapımlarından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Mamma Mia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Wicked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Lin-Manuel Miranda tarafından yaratılan, Amerika'nın kurucu babalarından birinin hayatını hip-hop tarzında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Dear Evan Hansen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Jersey Boys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Book of Mormon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 grubunun şarkılarının temel alındığı, bir düğün öncesi yaşanan karmaşayı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Hairspray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Moulin Rouge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Mamma Mia!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1920'lerin Chicago'sunda geçen, cinayet ve şöhret temalı ünlü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Fiddler on the Roof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 Side Story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genç aşığın, New York'taki çete savaşlarının ortasında kaldığı, Shakespeare'in Romeo ve Juliet uyarlaması olan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 Side Story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Poppins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Kudüs'e gönderilen iki Mormon misyonerinin maceralarını anlatan, hicivli yapısıyla bilinen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Lion King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Book of Mormon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Matilda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T.S. Eliot'ın şiirlerinden esinlenilerek hazırlanan, karakterlerin kedi kostümleriyle sahne aldığı ikonik yapım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Jekyll &amp; Hyde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Phantom of the Opera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 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yetimhanede yaşayan küçük bir kızın hikayesini anlatan ve 'Tomorrow' şarkısıyla meşhur olan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Oliver!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Sound of Music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Nazilerin yükselişi döneminde Berlin'deki bir kabarede geçen, Liza Minnelli'nin filmiyle de özdeşleşen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Funny Girl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Dreamgirls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Arjantin'in eski First Lady'si Eva Peron'un hayatını anlatan, 'Don't Cry for Me Argentina' şarkısının yer aldığı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Fair Lady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Carousel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Misérables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'Kel Hasan Efendi'nin kavuğunu kime devretmesiyle geleneksel Türk tiyatrosunun simgesi haline gelen 'Kavuklu' geleneği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İsmail Dümbüllü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Rasim Öztekin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Münir Özkul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Ferhan Şensoy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Genco Erkal tarafından kurulan ve politik tiyatronun ülkemizdeki en önemli temsilcilerinden biri olan tiyatro topluluğu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Kenter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Atölyesi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Dostlar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Ortaoyuncular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'hocaların hocası' olarak bilinen, Muhsin Ertuğrul'un öğrencisi olan ve Kenter Tiyatrosu'nun kurucularından olan usta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 Gruda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Ayla Algan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