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üçgen içerisindeki siyah 'Gevşek Malzeme' işareti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Yolun inşaat halinde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Yolun kaygan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Yolda mıcır veya taş sıçrama tehlikesi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Yolun bozuk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zemin üzerine siyah oklarla gösterilen 'Döner Kavşak' levhası hangi gruptadır?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Tanzim levhaları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Yasaklama levhaları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Uyarı levhaları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 levhaları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daire içerisinde 50 yazan levha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Minimum hız sınırı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Mesafe sınırı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Azami hız sınırı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Yükseklik sınırı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Mavi zemin üzerine beyaz ok ile 'Sadece İleri' gösteren levha neyi belirtir?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Tavsiye edilen yön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yönlü yol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Mecburi yön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İleride yolun kapalı olduğu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otoyollarda otomobiller için uygulanan genel hız limiti saatte kaç kilometredir?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110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140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130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Yerleşim yeri içinde, aksine bir işaret yoksa otomobiller için hız sınırı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70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Otoyollarda seyir halindeyken kamyonlar için uygulanan hız sınırı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95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85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işaret levhalarına göre, bölünmüş yollarda otomobiller için hız sınırı genellikle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110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otoyola girişi yasak olan araçlardan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Motorsuz araçlar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Otomobil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Motosiklet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Otobüs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Şehirler arası çift yönlü karayollarında otomobiller için hız sınırı kaç kilometredir?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110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Otoyollarda en az hız sınırı kaç kilometredir?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Yuvarlak, kırmızı çerçeveli ve içi boş olan levha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 etmek yasaktır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sınırı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Girişi olmayan yol (Taşıt trafiğine kapalı yol)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Duraklamak yasaktır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kurallarına göre otoyollarda duraklamak, park etmek veya geri gitmek yasaktır. Peki, zorunlu hallerde durulduğunda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dörtlü flaşörler yakılmalı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Dörtlü flaşörler yakılmalı ve reflektör konulmalı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 aranmalı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Araçtan inilmemeli ve beklenmeli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Tehlikeli madde taşıyan araçların otoyollardaki hız sınırı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70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Otoyollarda seyir halindeyken araçlar arasındaki güvenli takip mesafesi nasıl hesaplanır?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Hızın iki katı kadar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50 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Hızın 10 katı kadar 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Hızın yarısı kadar 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Motosikletlerin (L3 sınıfı) otoyollardaki hız sınırı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110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130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Otoyol çıkışlarında hız azaltma şeridine girmeden önce yapılması gereken ilk davranış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Korna çalmak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Fren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Vites düşürmek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Sinyal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kazası sonrası olay yerinde güvenliği sağlamak için ilk yapılması gereken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Aracı durdurup kontağı kapatmak ve el frenini çekmek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Yaralıya su içirmek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Yaralıların nabzını kontrol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Kazazedeleri araçtan hemen çıkarmak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kazasında 112 Acil Çağrı Merkezi aranırken öncelikle hangi bilgi verilmelidir?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Sürücünün ehliyet durumu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Arabanın markası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Kazazedelerin isimleri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Kazanın tam konumu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kazası sonrası araçtan çıkarma işlemi hangi yöntemle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kendine çıkmasını bekleyerek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Renterk manevrası ile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Yaralıyı kollarından çekerek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Yaralıyı sırtına alarak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kazası geçiren bir yaralıya müdahale ederken aşağıdakilerden hangisi kesinlikle yapılmamalıdır?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Yaralının bilincini kontrol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yolunu açmak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Yaralıya yiyecek veya içecek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Kanamayı durdurmak için baskı uygulamak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kazasında yaralının boyun travması geçirdiği şüphesi varsa, ilk yardımda neye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Yaralıyı hemen ayağa kaldırmalıdır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Yaralının başını öne eğmelidir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Baş-boyun-gövde ekseni bozulmamalıdır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Yaralının boynuna masaj yapılmalıdır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Mavi zemin üzerine beyaz oklarla gösterilen levha hangi gruba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Uyarı levhaları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Yasaklama levhaları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Tanzim levhaları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 levhaları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Olay yerinde 'Yaşam Zinciri'nin ilk halkası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Hastane bakımı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 yerinde temel yaşam desteği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Tıbbi müdahale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112'ye haber verilmesi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kazasında araçta yangın riski varsa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Kontağı kapatıp aracı derhal terk etmeli ve uzaklaşılmalıdır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Yangın tüpünü sadece motora sıkmalıdır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Aracın kapıları kilitlenmelidir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Yaralıların kendi kendine çıkması beklenmelidir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Kırık şüphesi olan bir kazazedeye ilk yardımda nasıl davranılmalıdır?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Kırık bölge hareket ettirilmeden tespit edilmelidir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Yaralıya ağrı kesici ilaç verilmelidir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Kırık bölgeye sıcak uygulama yapılmalıdır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Kırık bölge düzeltilmeye çalışılmalıdır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kazasında şok belirtisi gösteren yaralıya hangi pozisyon verilmelidir?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 aşağı pozisyonu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Şok pozisyonu (ayaklar 30 cm yukarıda)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Yüzüstü yatış pozisyonu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 oturuş pozisyonu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kazasında araçta sıkışan yaralıyı kim çıkarmalıdır?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Kazaya karışan diğer sürücüler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Yaralının yakınları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Yoldan geçen meraklı vatandaşlar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uzman eğitimli profesyoneller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kazasında kanaması olan bir yaralıya ilk yardımda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Kanayan yerin üzerine doğrudan baskı uygulanmalıdır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 üzerine tentürdiyot sürülmelidir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Turnike uygulaması ilk tercih olmalıdır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Yaraya pamuk bastırılmalıdır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kazası sonrası olay yerinde ikaz işaretlemesi (reflektör) hangi amaçla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Polisin işini kolaylaştırmak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Trafiği tamamen durdurmak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Yaralıları sıcak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araçların kaza yerini fark etmesini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Lastik hava basıncı kontrolü genellikle ne zaman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yoldan hemen sonra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Lastikler soğukken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yağ değişiminde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sıcaklığı düştüğünde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Fren pedalına basıldığında süngerimsi bir his oluşuyorsa, bu durum genellikle neyin işaretidir?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Disklerin aşırı ısınması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Fren balatalarının bitmesi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Lastiklerin aşınması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Fren hidroliğinde hava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Motor yağının görevi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Egzoz dumanını azaltmak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Motorun soğumasını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Sürtünmeyi azaltarak parçaların aşınmasını önlemek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Yakıt tasarrufu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Üzerinde siyah bir çarpı işareti olan sarı veya beyaz zeminli levha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yol-tali yol kavşağı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Tehlikeli viraj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Duraklama ve park etme yasağı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Kontrolsüz demir yolu geçidi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Lastik diş derinliği yasal sınırın altına düştüğünde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Direksiyon daha yumuşak olur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Yakıt tüketimi azalır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 performansı 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Fren mesafesi uzar ve yol tutuşu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daire içerisinde bir adet motosiklet ve bir adet otomobil resmi varsa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Motorlu taşıt trafiğine kapalı yol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Motosiklet giremez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otomobiller girebilir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Motosiklet ve otomobil giremez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Mavi dikdörtgen zemin üzerine beyaz yazı ile yazılmış 'Hastane' tabelası hangi levha grubundadır?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Uyarı levhaları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 levhaları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işaret levhaları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Yasaklama levhaları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Ters üçgen şeklindeki 'Yol Ver' levhasının sürücüye yüklediği temel sorumluluk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Hızını artırarak kavşaktan geçmek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sağdan gelen araca yol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yoldan gelen araçlara geçiş hakkı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duruş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daire içerisinde beyaz bir yatay çizgi bulunan levha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Dönüş yasağı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sınırı başlangıcı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Girişi olmayan yol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 yasağı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Üzerinde 'Dur' yazan sekizgen levha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gece saatlerinde geçerlidir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yoğun trafikte uyulur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 hizasında mutlak duruş yapılmalıdır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Yavaşlayıp geçiş yapılabilir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