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'Etekleri zil çalmak'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yorulmak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Korkuya kapılmak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Beklemekten sıkılmak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'İpe un sermek'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bir iş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Hatalı bir işi düzeltmek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işi yapmamak için bahaneler üretmek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Birinden borç istemek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'Balık kavağa çıkınca' deyimi ne için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yakın bir zaman için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 olaylarını anlatmak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Hiçbir zaman gerçekleşmeyecek bir durum için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Sabah erken saatler için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'Ateş püskürmek'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 konuyu çok iyi bilmek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heyecanlanmak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Birine çok kızgın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nasihat vermek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Türkçenin bilinen en eski sözlük ve atasözü kaynağı olan eser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Atabetü'l-Hakayık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Divânu Lugâti't-Türk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Dede Korkut Hikayeleri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Divânu Lugâti't-Türk kim tarafından kaleme alınmıştır?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Edip Ahmet Yükneki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Kaşgarlı Mahmut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Yusuf Has Hacip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Hoca Ahmet Yesevi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ve deyimleri derleyen ünlü 'Deyimler Sözlüğü'nün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Turgut Özakman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Halit Ziya Uşaklıgil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Reşat Nuri Güntekin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Ömer Asım Aksoy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Dil Kurumu'nun kurucusu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Gökalp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Fuat Köprülü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Mustafa Kemal Atatürk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İsmet İnönü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Sözlü kültürün yazıya geçirilmesinde atasözlerinin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veri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dil öğrenimi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eğlence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süreklilik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genel olarak hangi edebiyat türüne girer?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Bilimsel makale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Anonim halk edebiyatı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tiyatro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 edebiyatı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atasözlerini bilimsel olarak ilk kez derleyen isimlerden biri olan ve 'Lügat-ı Naci' ile bilinen yazar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Mithat Efendi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Muallim Naci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'Burnu havada olmak' deyimi hangi kişilik özelliğini tanımlar?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Zeki olmak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Dürüstlük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Meraklı olmak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Kibirli olmak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toplandığı eserlere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Ansiklopedi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Paremioloji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atasözlerini kullanan halk ozanlarının genel adı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Ressam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Modern yazar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Ozan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Tarihçi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 güncelleyen ve modern Türkçeye uyarlayan kurum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TÜBİTAK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MEB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TDK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kökenini inceleyen bilim dalı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Paremioloji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Psikoloji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atasözlerini derleyen en ünlü eserlerden biri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Taaşşuk-ı Talat ve Fitnat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Harname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Hüsnü Aşk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Durub-ı Emsal-i Osmaniye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Durub-ı Emsal-i Osmaniye adlı eserin yazarı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Ziya Paşa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Recaizade Mahmut Ekrem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Namık Kemal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Şinasi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sözlü geleneğinde atasözlerinin aktarılmasında hangi araç en etkilidir?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Kulaktan kulağa/Nesil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Televizyon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Sosyal medya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Gazete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derlenmesi neden önemlidir?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Sınav soruları yazmak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Para kazanmak için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 mirasını korumak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Moda yaratmak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kültüründe 'Sakla samanı gelir zamanı' atasözünün ana teması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Eğlence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Tutum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sadece bir millete mi özgüdür?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Avrupa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Evet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Hayır, evrenseldir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Asya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'Ağzında bakla ıslanmamak'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Sır saklayamamak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konuşmak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Sözünü tutamamak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yemek yemek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dillerde aynı anlamı taşıyan sözlere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Evrensel atasözü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Zıt anlamlı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Deyim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Eş anlamlı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dünya genelindeki işlevi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yapmak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Bilgi vermek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 çıkarmak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Tecrübe aktarmak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atasözlerinde en sık işlenen konu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İnsan ilişkileri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Uzay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bir toplumun neyini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Mutfak kültürünü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Askeri gücünü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Hayat felsefesini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 verilerini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edebiyatında atasözlerinin yoğun kullanıldığı epik eserler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Bilim kurgu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Polisiye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Destanlar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Reklam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Türkçede 'Damlaya damlaya göl olur' atasözü neyi vurgular?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Göl gezisi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Hız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Sabır ve birikim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Atasözlerinin evrenselliğine bir örnek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farklılık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Hiçbiri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Kültürel benzerlikler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Türklerdedir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Dünya çapında atasözü koleksiyonları genelde neyi amaçlar?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Dili zorlaştırmak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Kültürlerarası köprü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satış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atasözlerinin tarihsel derinliği hangi coğrafyaya kadar uzanır?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Avustralya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Orta Asya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Anadolu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Balkanlar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iletişimi nasıl etkiler?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Anlamsızlaştırır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Kesintiye uğratır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Zorlaştırır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Güçlendirir ve etkili kılar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'Pabucu dama atılmak' deyimi hangi durumu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Değerini veya gözdeki yerini yitirmek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 yaparak cezalandırılmak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işe başlamak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Yolculuğa çıkmaya hazırlanmak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Atasözleri ve deyimler arasındaki en büyük fark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Kelimeler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Yazım dili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Kısalık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Öğüt içermesi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'Can kulağıyla dinlemek' deyimi neyi ifade eder?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Kendi kendine konuşmak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Önemsemeyerek dinlemek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işine geleni duymak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dikkatli ve ilgiyle dinlemek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'Kılı kırk yarmak' deyimi ne anlama gelir?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Haksızlığa karşı gelmek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hızlı hareket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Bir işi çok titiz ve detaylı incelemek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Zor bir kararı ertelemek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'Göz boyamak' deyiminin anlamı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Birini etkilemeye çalışmak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Gerçeği saklayıp başkasını kandırmak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Dikkat çekmek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güzel görünmek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'Çam devirmek' deyimi ne zaman kullanılır?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Pot kırıp, yersiz bir söz söyleyince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bir başarı kazanıldığında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çalışıp yorulduğunda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Birine yardım edildiğinde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'Küpüne binmek' deyimi hangi duyguyu anlatır?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sevinmek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şaşırmak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Çok üzülmek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Çok sinirlenmek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