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için en doğru tanım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Atalarımızın deneyimlerini yansıtan kalıplaşmış özlü sözlerdir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konuşmalarda hiç kullanılmazlar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şairlerin yazdığı dizelerdir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edebi metinlerdir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Erken kalkan neyi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Üzüm üzüme baka baka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Olgunlaşır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Başak ne kadar dolarsa başını o kadar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 ekersen onu biçersin, atasözü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Sabırlı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Davranışların sonuçlarını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'Etekleri zil çalmak'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yorulmak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sevinmek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Korkuya kapılmak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Beklemekten sıkılmak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'Burnu havada olmak' deyimi hangi kişilik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Meraklı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Kibirli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'Ağzında bakla ıslanmamak'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saklayamamak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tutamamak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'Pabucu dama atılmak'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Değerini veya gözdeki yerini yitirmek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yaparak cezalandırılmak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işe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Yolculuğa çıkmaya hazırlanmak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'Can kulağıyla dinlemek' deyimi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Önemsemeyerek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işine geleni duymak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dikkatli ve ilgiyle dinlemek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'Kılı kırk yarmak'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Haksızlığa karşı gelmek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işi çok titiz ve detaylı incelemek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bir kararı ertelemek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'Göz boyamak'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etkilemeye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Gerçeği saklayıp başkasını kandırmak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çekmek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güzel görünmek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'Çam devirmek' deyimi ne zaman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 kırıp, yersiz bir söz söyleyince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bir başarı kazanıldığında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çalışıp yorulduğunda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yardım edildiğinde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'Küpüne binmek' deyimi hangi duyguyu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sevinmek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üzülmek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sinirlenmek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'İpe un sermek'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bir iş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bir işi düzeltmek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işi yapmamak için bahaneler üretmek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Birinden borç istemek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'Balık kavağa çıkınca' deyimi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yakın bir zaman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 anlatmak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zaman gerçekleşmeyecek bir durum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erken saatler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'Ateş püskürmek' deyimi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konuyu çok iyi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heyecanlanmak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çok kızgın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nasihat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bilinen en eski sözlük ve atasözü kaynağı olan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Atabetü'l-Hakayık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Divânu Lugâti't-Türk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 Korkut Hikayeleri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Divânu Lugâti't-Türk kim tarafından kaleme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Ahmet Yükneki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Kaşgarlı Mahmut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Has Hacip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 Ahmet Yesevi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ve deyimleri derleyen ünlü 'Deyimler Sözlüğü'nün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Özakman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Ziya Uşaklıgil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Asım Aksoy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Kurumu'nun kurucusu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Fuat Köprülü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kültürün yazıya geçirilmesinde atasözlerinin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veri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öğrenimi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süreklilik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genel olarak hangi edebiyat türüne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Anonim halk edebiyatı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atasözlerini bilimsel olarak ilk kez derleyen isimlerden biri olan ve 'Lügat-ı Naci' ile bilinen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 Efendi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Muallim Naci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toplandığı eserlere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Ansiklopedi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Paremioloji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atasözlerini kullanan halk ozanlarının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Ressam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yazar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 güncelleyen ve modern Türkçeye uyarlayan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kökenini inceleyen 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Paremioloji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atasözlerini derleyen en ünlü eserlerden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Taaşşuk-ı Talat ve Fitnat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Hüsnü Aşk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Durub-ı Emsal-i Osmaniye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Durub-ı Emsal-i Osmaniye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sözlü geleneğinde atasözlerinin aktarılmasında hangi araç en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Kulaktan kulağa/Nesil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derlenmesi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soruları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mirasını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yaratmak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'Sakla samanı gelir zamanı' atasözünün ana teması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sadece bir millete mi özgüdür?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Avrupa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evrenseldir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dillerde aynı anlamı taşıyan sözlere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atasözü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anlamlı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 anlamlı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Atasözlerinin dünya genelindeki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Tecrübe aktarmak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atasözlerinde en sık işlenen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ilişkileri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Atasözleri bir toplumun neyini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kültürünü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gücünü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felsefesini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 verilerini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edebiyatında atasözlerinin yoğun kullanıldığı epik eserler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kurgu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'Damlaya damlaya göl olur' atasözü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 gezisi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 ve birikim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