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Diriliş Ertuğrul dizisinin başrol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Bürsin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 Altan Düzyatan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Burak Özçivit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çekildiği plato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annesi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Banı 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Sultan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Hayme 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Selcan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komutanı Noyan'ın gerçek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Hülagü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Ögeday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Baycu Noyan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en önemli ticaret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Antakya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üçüncü oğlu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Sungur 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uluslararası alanda en çok izlendiği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Pakistan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 Muhafız dizisinde başrol Hakan'ı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Bürsin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Ölmez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 Ulusoy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koruması gereken şehir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özel güçleri ona nereden miras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kazadan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deneyden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Ecdadından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giydiği özel kostümün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Tılsımlı Gömlek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Zırh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sadık alp başısı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Abdurrahman 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Bamsı Beyrek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 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Hakan'a yol gösteren gizli cemiyetin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Muhafızlar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dizinin başındaki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düşmanlarının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Ölümsüzler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İhanetçiler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dizideki aşkı Zeynep karakterini kim canlandırır?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Ergüçlü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Melisa Şenolsun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Funda Eryiğit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Ayça Ayşin Turan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babası olarak tanıdığı kişinin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en büyük düşmanlarından biri olan Faysal'ı kim canlandırır?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Günsür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Yurdaer Okur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 Soysal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Okan Yalabık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Suçluları kovalamak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Hazine bulmak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mistik güçlerin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Kadim bir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Zeynep karakterinin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Faysal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 Muhafız dizisi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Selcan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Hayme 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Sultan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Aslıhan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dizisinin ana karakteri Yavuz Karasu'nun rütbesi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Yüzbaşı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Teğmen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Astsubay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dizisinde 'Tim'in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Karabatak 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Kuvvetler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 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Yavuz Karasu'yu hangi oyuncu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Burak Özçivit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Tolga Sarıtaş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 Akyürek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başrol kadın karakter Bahar'ın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 hangi türde bir yapımdır?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Askeri-Dram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Timin sevilen karakterlerinden 'Keşanlı'nın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Mücahit Serdengeçti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Acar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Fethi Kulaksız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'Karabatak' lakaplı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Fethi Kulaksız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Acar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'Hafız' karakterinin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çekimleri ağırlıklı olarak hangi ilimizde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Eylem karakteri hangi ülkede ajanlık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Kayı Obası'nın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Gündoğdu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Ertuğrul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Şah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Dündar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kötü karakter 'Çolak'ın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kullandığı meşhur kılıcın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Kılıcı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Zülfikar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 Kılıcı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Kılıcı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ana düşman karakterlerden biri olan Tapınakçı şövalyenin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Petruccio Manzini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Kardinal Thomas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babası Süleyman Şah hangi nehirde boğulmuştur?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hangi dönemde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Selçuklu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Yükseliş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en yakın dostu Bamsı'nın silahı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kılıç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Mızrak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