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Diriliş Ertuğrul dizisinin başrol oyuncusu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Aras Bulut İynemli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Kerem Bürsin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Engin Altan Düzyatan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Burak Özçivit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Ertuğrul Bey'in sadık alp başısı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Turgut Alp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Abdurrahman Alp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Bamsı Beyrek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Doğan Alp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Ertuğrul Bey'in eşinin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Selcan Hatun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Hayme Ana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Halime Sultan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Aslıhan Hatun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Kayı Obası'nın lideri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Gündoğdu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Ertuğrul Bey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Süleyman Şah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Dündar Bey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Ertuğrul Bey'in kullandığı meşhur kılıcın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Kılıcı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Zülfikar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Kayı Kılıcı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Alp Kılıcı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ana düşman karakterlerden biri olan Tapınakçı şövalyenin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Titus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Petruccio Manzini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Kardinal Thomas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Ertuğrul Bey'in babası Süleyman Şah hangi nehirde boğulmuştur?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Dicle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Fırat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Sakarya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 hangi dönemde geçmektedir?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 Dönemi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Selçuklu Dönemi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 Yükseliş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Kurtuluş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Ertuğrul Bey'in en yakın dostu Bamsı'nın silahı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Çift kılıç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Mızrak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Dizinin çekildiği plato hangi ilimizdedir?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Ertuğrul Bey'in annesi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Banı Çiçek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Halime Sultan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Hayme 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Selcan Hatun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Moğol komutanı Noyan'ın gerçek ismi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Cengiz Han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Hülagü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Ögeday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Baycu Noyan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en önemli ticaret merkezi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Antakya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Halep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Ertuğrul Bey'in üçüncü oğlu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Savcı Bey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Osman Bey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Sungur Tekin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Gündüz Bey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Dizinin uluslararası alanda en çok izlendiği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Pakistan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Hakan Muhafız dizisinde başrol Hakan'ı kim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Kerem Bürsin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Taner Ölmez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Aras Bulut İynemli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Çağatay Ulusoy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Hakan'ın koruması gereken şehir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Hakan'ın özel güçleri ona nereden miras kalmıştır?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kazadan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Uzaylılardan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deneyden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Ecdadından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Hakan'ın giydiği özel kostümün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Pelerin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Tılsımlı Gömlek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Zırh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Kalkan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 Hakan'a yol gösteren gizli cemiyetin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Muhafızlar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Sadıklar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Hakan'ın dizinin başındaki mesleği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Esnaf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Hakan'ın düşmanlarının genel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Ölümsüzler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İhanetçiler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Gölgeler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Hakan'ın dizideki aşkı Zeynep karakterini kim canlandırır?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Hazar Ergüçlü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Melisa Şenolsun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Funda Eryiğit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Ayça Ayşin Turan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Hakan'ın babası olarak tanıdığı kişinin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Neşet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Faysal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Kemal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Mazhar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Hakan'ın en büyük düşmanlarından biri olan Faysal'ı kim canlandırır?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 Günsür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Yurdaer Okur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Saygın Soysal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Okan Yalabık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Hakan'ın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İstanbul'u korumak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Suçluları kovalamak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Hazine bulmak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mistik güçlerin kaynağı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İlaç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Kadim bir güç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Zeynep karakterinin babasının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Faysal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Neşet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Mazhar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Kemal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Hakan Muhafız dizisi kaç sezon sürmüştür?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Söz dizisinin ana karakteri Yavuz Karasu'nun rütbesi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Yüzbaşı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Teğmen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Astsubay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Binbaşı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Söz dizisinde 'Tim'in lakabı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Karabatak Timi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Kuvvetler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Yavuz Timi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Kurt Timi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Yavuz Karasu'yu hangi oyuncu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Burak Özçivit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Tolga Sarıtaş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Engin Akyürek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Aras Bulut İynemli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başrol kadın karakter Bahar'ın mesleği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Avukat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Mühendis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Doktor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Söz dizisi hangi türde bir yapımdır?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Belgesel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Askeri-Dram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 Kurgu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Timin sevilen karakterlerinden 'Keşanlı'nın asıl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Mücahit Serdengeçti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 Acar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Fethi Kulaksız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 'Karabatak' lakaplı karakter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Fethi Kulaksız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 Acar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'Hafız' karakterinin gerçek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Mehmet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Mustafa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Dizinin çekimleri ağırlıklı olarak hangi ilimizde yapılmıştır?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Karabük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 Eylem karakteri hangi ülkede ajanlık yapmıştır?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İsrail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Rusya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kötü karakter 'Çolak'ın asıl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Orhan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