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edebiyatında 'Beş Hececiler' akımının öncülerinden olan ve 'Han Duvarları' şiiriyle tanınan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Faruk Nafiz Çamlıbel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Seyfi Orhon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Enis Behiç Koryürek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Fahri Ozansoy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Yaban romanının yazarı olan ve 'Kiralık Konak' eseriyle kuşak çatışmasını işleyen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Yakup Kadri Karaosmanoğlu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Falih Rıfkı Atay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tiyatro yazarları arasında yer alan ve 'Keşanlı Ali Destanı' adlı eseriyle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Necati Cumalı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Haldun Taner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Özakman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Asena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'Otuz Beş Yaş' şiiri ile tanınan ve şiirlerinde ölüm temasını yoğun işleyen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Muhip Dıranas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Necip Fazıl Kısakürek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Osman Saba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Cahit Sıtkı Tarancı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'Memleketimden İnsan Manzaraları' adlı eseri hangi türde bir çalışmadır?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Manzum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oyunu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Gezi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'Üvercinka' adlı şiir kitabında yer alan ve 'dizlerinin dibinde' ifadesiyle akıllara kazınan şiiri hangi akımı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 Akımı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Maviciler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'Tahsin Bey' olarak da bilinen ve en ünlü şiirlerinden olan 'Hala servilerin altında ağlıyorlar mı?' dizeleri hangi eserine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Simavne Kadısı Oğlu Şeyh Bedreddin Destanı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835 Satır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Kuvayi Milliye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Taranta Babu'ya Mektuplar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kurucusu olduğu ve Türk edebiyatında önemli bir yeri olan derginin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Papirüs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Postası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Yedi Meşale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Hikmet’in 'Makinalaşmak istiyorum!' diye haykırdığı şiiri hangi sanat akımının etkilerini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Fütürizm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'Sevda Sözleri' adlı eserinde yer alan ünlü 'Beni öp sonra doğur beni' dizesi hangi şiirden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 Öp Sonra Doğur Beni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Üvercinka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Göçebe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1935 yılında yayımlanan ve toplumcu şiir anlayışının zirvesi sayılan kitabı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 İçenlerin Türküsü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Sesini Kaybeden 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835 Satır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Toplumcu gerçekçi anlayışın önemli temsilcilerinden olan ve 'Tütün Zamanı' romanıyla bilinen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Necati Cumalı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Tahir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'Papirüs' dergisinde savunduğu ve şiirde anlamı kapalı tutma eğilimi hangi akımla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Şiiri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Şiir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'Piraye'ye mektuplar' olarak bilinen eseri hangi türde bir metin bütünüdür?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şair kişiliğinin yanı sıra hangi alanda da önemli denemeleri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eleştirisi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Şapkam Dolu Çiçekle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 incelemesi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'Kadınlarımız' şiirinde geçen 'Soframızdaki yeri öküzümüzden sonra gelen' ifadesi neyi eleştirir?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cinsiyet eşitsizliğini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yıkımını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zorlukları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'9-13' adlı şiirinde geçen 'Hayat kısa, kuşlar uçuyor' ifadesi hangi şairin bir dizesine atıftır?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Nazım Hikmet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Cansever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Uyar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Sezai Karakoç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edebiyatında şairlerin şiirlerini söyledikleri, genellikle telli bir çalgı eşliğinde icra edilen nazım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şairin mahlasının geçtiği son beyte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beyit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edebiyatının ilk yerli romanı kabul edilen 'Taaşşuk-ı Talat ve Fitnat'ın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Şemsettin Sami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Recaizade Mahmut Ekrem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Yunus Emre'nin ilahileri hangi nazım birimiyle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döneminde 'Dokuzuncu Hariciye Koğuşu' adlı eseriyle psikolojik roman türünün başarılı örneklerinden birini veren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Buğra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Peyami Safa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Ziya Uşaklıgil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'Garip' akımının kurucusu kabul edilen ve 'İstanbul'u Dinliyorum' şiiriyle tanınan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Oktay Rifat Horozcu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Cahit Sıtkı Tarancı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Veli Kanık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Melih Cevdet Anday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övgü şiiri türüne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Tuyuğ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Saz şairi geleneğinde 'üstat' kabul edilen, 17. yüzyılın en ünlü halk ozanı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Kayıkçı Kul Mustafa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Aşık Veysel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Karacaoğlan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Aşık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Batılı anlamda ilk tiyatro eserimiz olan 'Şair Evlenmesi'nin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Abdülhak Hamit Tarhan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Vefik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 Hececiler akımının temsilcilerinden olan ve 'Han Duvarları' şiiriyle tanınan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Yusuf Ziya Ortaç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Faruk Nafiz Çamlıbel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Fahri Ozansoy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Seyfi Orhon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en uzun nazım biçimi olup genellikle aşk, savaş veya dinî konuların işlendiği tür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Rubaî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Memduh Şevket Esendal ve Sait Faik Abasıyanık Türk edebiyatında hangi türün öncülerindendir?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hikâyesi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şairi Mehmet Akif Ersoy'un tüm şiirlerini topladığı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Gök Kubbemiz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Safahat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 Şiir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edebiyatında 'koşma' türünün en çok sevilen temsilcisi ve güzellemeleriyle ünlü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Dadaloğlu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Karacaoğlan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Kaygusuz Abdal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edebiyatında 'Sanat toplum içindir' görüşünü savunan ve 'Vatan yahut Silistre' eserini yazan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Muallim Naci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eserlerden hangisi Halit Ziya Uşaklıgil'e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Aşk-ı Memnu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Kiralık Konak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döneminde 'Dokuzuncu Hariciye Koğuşu' adlı psikolojik romanı kaleme alan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Abdülhak Şinasi Hisar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Buğra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Peyami Safa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 hangi yıl Nobel Edebiyat Ödülü'nü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zevk ve anlayışını sürdüren ve 'Çalıkuşu' romanının yazarı olan sanatçımız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Refik Halit Karay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Yakup Kadri Karaosmanoğlu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 akımının en önemli temsilcilerinden olan ve 'Üvercinka' adlı şiir kitabıyla bilinen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Uyar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Süreya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Sezai Karakoç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Cansever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edebiyatında 'Huzur' romanı ile Doğu-Batı çatışmasını işleyen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Peyami Safa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Sait Faik Abasıyanık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Modernist çizgide eserler veren ve 'Tutunamayanlar' romanıyla Türk edebiyatında çığır açan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Ağaoğlu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Latife 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Karasu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döneminde 'Semaver' ve 'Sarnıç' gibi öykü kitaplarıyla durum hikayeciliğinin temsilcisi olan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Sait Faik Abasıyanık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Memduh Şevket Esendal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Sabahattin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Buğra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