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Hababam Sınıfı serisinde 'İnek Şaban' karakterine hayat veren efsanevi oyuncumuz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Kemal Sunal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Tarık Akan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Halit Akçatepe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Münir Özkul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Tosun Paşa filminde 'Yeşil Vadi'nin sahibi hangi aileydi?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Hüsamettinoğulları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Seferoğulları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Tellioğulları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Şaban Ailesi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Yılmaz Güney'in yönettiği ve başrolünde oynadığı, Türk sinemasının başyapıtlarından sayılan film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Susuz Yaz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Düğün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Umut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Şener Şen'in 'Badi Ekrem' karakterini canlandırdığı film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Tosun Paşa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Hababam Sınıfı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 Kardeşler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Kibar Feyzo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Türkan Şoray’ın sinemaya adım attığı, 1960 yapımı ilk filmi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Vesikalı Yarim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Selvi Boylum Al Yazmalım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Köyde Bir Kız Sevdim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Dila Hanım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Cüneyt Arkın'ın asıl mesleği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Avukat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Tıp Doktoru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Mühendis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Türkan Şoray'ın 'Sultan' lakabını almasında büyük payı olan, 1977 yapımı efsanevi film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Arım Balım Peteğim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Selvi Boylum Al Yazmalım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Devlerin Aşkı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Cüneyt Arkın'ın hayat verdiği, Osmanlı akıncılarını konu alan ikonik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Tarkan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Murat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Malkoçoğlu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Battal Gazi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Türkan Şoray ve Cüneyt Arkın'ın birlikte rol aldığı, izleyicileri gözyaşlarına boğan dram filmi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Hayatım Sana Feda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Adsız Cengaver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 Parçası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Arım Balım Peteğim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Cüneyt Arkın, 'Dünyayı Kurtaran Adam' filminde hangi oyuncuyla başrolü paylaşmıştır?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Kadir İnanır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Ediz Hun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Aytekin Akkaya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Tarık Akan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Türkan Şoray'ın 'Şoray Kanunları' olarak bilinen kuralları hangi konuyla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Film çekim saatleri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Set kuralları ve çalışma prensipleri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Yönetmen seçimi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Ücret politikası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Cüneyt Arkın'ın başrolünde oynadığı, uzayda geçen kült filmimizin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Doğarken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Malkoçoğlu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Dünyayı Kurtaran Adam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Murat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Cüneyt Arkın'ın gerçek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Fahrettin Cüreklibatır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Cüreklibatır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Arkın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Cüneyt Arkın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Türkan Şoray'ın yönetmen koltuğuna oturduğu 'Dönüş' filminde başrolü kiminle paylaşmıştır?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Kadir İnanır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Hakan Balamir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Ekrem Bora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Tarık Akan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Cüneyt Arkın'ın birçok filminde kullandığı, akrobatik hareketlerini sergilediği spor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Judo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Boks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Türkan Şoray, hangi filmdeki rolüyle 1968 yılında Antalya Altın Portakal Film Festivali'nde 'En İyi Kadın Oyuncu' ödülünü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Devlerin Aşkı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Dila Hanım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Vesikalı Yarim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Acı Hayat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Cüneyt Arkın'ın sinemaya girişinde ona büyük destek veren ünlü yönetmen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 Turgul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Halit Refiğ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Atıf Yılmaz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Lütfi Akad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Kemal Sunal'ın 'Hababam Sınıfı' serisinde canlandırdığı unutulmaz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Hayta İsmail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Güdük Necmi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Damat Ferit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İnek Şaban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Tosun Paşa filminde Kemal Sunal'ın canlandırdığı karakter, Tellioğulları'nın hangi üyesidir?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Şaban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Sefer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Lütfü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Mülayim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Sakar Şakir filminde Şakir'in miras aldığı dükkan ne işi yapmaktadır?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Manav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Bakkal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Kırtasiye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Kibar Feyzo filminde Feyzo'nun 'Ağam eğlenir benimle' dediği ünlü ağayı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Halit Akçatepe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İlyas Salman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Adile Naşit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Şener Şen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Çöpçüler Kralı filminde Kemal Sunal'ın canlandırdığı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Feyzo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Zeynel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Şaban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Aptı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Yeşilçam'ın 'Sultan' lakaplı efsanevi kadın oyuncusu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Filiz Akın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Hülya Koçyiğit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Türkan Şoray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Fatma Girik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Yedi Bela Hüsnü filminde Hüsnü'nün aşık olduğu kadın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Hüsniye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Hüsniye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Zeliha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Zübük filminde Kemal Sunal'ın canlandırdığı İbrahim Zübükzade karakteri ne iş yapmaktadır?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Siyasetçi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Süt Kardeşler filminde Şaban'ın korktuğu 'Gulyabani' aslında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Ramazan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Gaffur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Hüsamettin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Adnan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Köyden İndim Şehre filminde dört kardeşin İstanbul'a gelme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Define bulmak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Evlenmek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bulmak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Şabanoğlu Şaban filminde Şaban'ın askerlik arkadaşı olan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Ramazan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Bünyamin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Ortadirek Şaban filminde Şaban'ın atletizm yarışmasına katılma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Ünlü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 kazanmak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Askerden kaçmak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Sevdiği kıza kendini kanıtlamak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Doktor Civanım filminde Kemal Sunal'ın canlandırdığı karakter köye ne olarak döner?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Müteahhit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Mühendis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Hababam Sınıfı serisinin ilk filminin unutulmaz yönetmeni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 F. Seden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Atıf Yılmaz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Ertem Eğilmez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 Turgul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Selvi Boylum Al Yazmalım filminin yönetmen koltuğunda kim oturmaktadır?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Memduh 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Kartal Tibet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Atıf Yılmaz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Lütfi Akad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Susuz Yaz filmiyle Berlin Film Festivali'nde Altın Ayı ödülünü kazanan yönetmenimiz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Metin Erksan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Yılmaz Güney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Halit Refiğ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Şerif Gören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Selvi Boylum Al Yazmalım filminde Türkan Şoray'ın canlandırdığı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Zeynep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Yol filminin yönetmenliğini yapan ve Cannes Film Festivali'nde büyük ödülü kazanan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Zeki Ökten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Ömer Kavur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Tunç Okan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Yılmaz Güney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Münir Özkul'un canlandırdığı, 'Mahmut Hoca' karakteri hangi serinin vazgeçilmezidir?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Bizim Aile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Neşeli Günler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Gülen Gözler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Hababam Sınıfı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Ateşböceği Yalçın olarak da bilinen, komedi filmlerinin usta ismi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 Akpınar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Zeki Alasya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İlyas Salman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Şener Şen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Neşeli Günler filminde 'Turşunun iyisi limonla mı olur, sirkeyle mi?' tartışması hangi iki oyuncu arasındadır?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Kemal Sunal - Halit Akçatepe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Zeki Alasya - Metin Akpınar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Adile Naşit - Münir Özkul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Şener Şen - Ayşen Gruda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Yeşilçam'ın 'Dört Yapraklı Yonca'sından biri olmayan oyuncu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Filiz Akın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Emel Sayın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Hülya Koçyiğit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Fatma Girik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Köyden İndim Şehre filminde dört arkadaşın başından geçen komik olayları anlatan filmin başrol oyuncularından biri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Tarık Akan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Kadir İnanır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Yılmaz Güney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Zeki Alasya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