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Hababam Sınıfı serisinde 'İnek Şaban' karakterine hayat veren efsanevi oyuncumuz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Kemal Sunal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Tarık Akan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Halit Akçatepe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Münir Özkul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Cüneyt Arkın'ın başrolünde oynadığı, uzayda geçen kült filmimizin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Güneş Doğarken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Malkoçoğlu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Dünyayı Kurtaran Adam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Murat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Yeşilçam'ın 'Sultan' lakaplı efsanevi kadın oyuncusu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Filiz Akın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Hülya Koçyiğit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Türkan Şoray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Fatma Girik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Selvi Boylum Al Yazmalım filminde Türkan Şoray'ın canlandırdığı karakterin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Asya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Sevda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Elif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Zeynep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Münir Özkul'un canlandırdığı, 'Mahmut Hoca' karakteri hangi serinin vazgeçilmezidir?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Bizim Aile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Neşeli Günler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Gülen Gözler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Hababam Sınıfı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Ateşböceği Yalçın olarak da bilinen, komedi filmlerinin usta ismi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Metin Akpınar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Zeki Alasya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İlyas Salman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Şener Şen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Neşeli Günler filminde 'Turşunun iyisi limonla mı olur, sirkeyle mi?' tartışması hangi iki oyuncu arasındadır?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Kemal Sunal - Halit Akçatepe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Zeki Alasya - Metin Akpınar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Adile Naşit - Münir Özkul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Şener Şen - Ayşen Gruda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Yeşilçam'ın 'Dört Yapraklı Yonca'sından biri olmayan oyuncu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Filiz Akın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Emel Sayın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Hülya Koçyiğit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Fatma Girik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Köyden İndim Şehre filminde dört arkadaşın başından geçen komik olayları anlatan filmin başrol oyuncularından biri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Tarık Akan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Kadir İnanır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Yılmaz Güney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Zeki Alasya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Tosun Paşa filminde 'Yeşil Vadi'nin sahibi hangi aileydi?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Hüsamettinoğulları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Seferoğulları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Tellioğulları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Şaban Ailesi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Yılmaz Güney'in yönettiği ve başrolünde oynadığı, Türk sinemasının başyapıtlarından sayılan film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Susuz Yaz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Düğün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Umut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Şener Şen'in 'Badi Ekrem' karakterini canlandırdığı film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Tosun Paşa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Hababam Sınıfı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Süt Kardeşler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Kibar Feyzo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Kış Uykusu filmi Türkiye'nin hangi bölgesinde geçmektedir?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Karadeniz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Kapadokya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Güneydoğu Anadolu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Filmin başrolünde yer alan ve Aydın karakterini canlandıran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Şener Şen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Tarık Akan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Haluk Bilginer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Tuncel Kurtiz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Filmdeki Aydın karakteri ne iş yapmaktadır?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Avukat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Mühendis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Doktor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Emekli tiyatro oyuncusu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Aydın'ın eşini canlandıran oyuncu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Özgü Namal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Melisa Sözen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Beren Saat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Demet Akbağ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Kış Uykusu filmi hangi yıl Cannes Film Festivali'nde ödül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2014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2010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2012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2016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Filmin geçtiği otelin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Ürgüp Otel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Peri Bacası Otel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Kapadokya Otel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Othello Otel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Filmdeki Aydın'ın kız kardeşinin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Leyla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Necla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Zeynep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Ayşe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Filmdeki kız kardeşi Necla'yı hangi oyuncu canlandırmıştır?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Hümeyra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Demet Akbağ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Nihal Yalçın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Ayça Bingöl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Filmdeki kiracı ailenin babası olan İmam Hamdi karakterini kim oynamıştır?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Nejat İşler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Serhat Kılıç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Taner Birsel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Engin Hepileri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Filmdeki ana çatışmalardan biri ne üzerinedir?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Aşk üçgeni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Miras kavgası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 kazası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Kiracı-ev sahibi ilişkisi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Kış Uykusu filminin süresi yaklaşık ne kadardır?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240 dakika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120 dakika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150 dakika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196 dakika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Filmde Aydın karakterinin yazmak istediği kitap hangi konu üzerinedir?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Felsefe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Tiyatro tarihi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Türk edebiyatı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Siyaset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Kış Uykusu filmi türü itibariyle en çok hangi kategoriye girer?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Aksiyon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Korku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Dram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Komedi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Türkan Şoray’ın sinemaya adım attığı, 1960 yapımı ilk filmi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Vesikalı Yarim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Selvi Boylum Al Yazmalım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Köyde Bir Kız Sevdim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Dila Hanım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Cüneyt Arkın'ın asıl mesleği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Öğretmen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Avukat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Tıp Doktoru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Mühendis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Türkan Şoray'ın 'Sultan' lakabını almasında büyük payı olan, 1977 yapımı efsanevi film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Arım Balım Peteğim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Selvi Boylum Al Yazmalım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Devlerin Aşkı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Hazal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Cüneyt Arkın'ın hayat verdiği, Osmanlı akıncılarını konu alan ikonik karakterin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Tarkan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 Murat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Malkoçoğlu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Battal Gazi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Türkan Şoray ve Cüneyt Arkın'ın birlikte rol aldığı, izleyicileri gözyaşlarına boğan dram filmi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Hayatım Sana Feda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Adsız Cengaver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Ateş Parçası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Arım Balım Peteğim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Cüneyt Arkın, 'Dünyayı Kurtaran Adam' filminde hangi oyuncuyla başrolü paylaşmıştır?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Kadir İnanır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Ediz Hun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Aytekin Akkaya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Tarık Akan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Türkan Şoray'ın 'Şoray Kanunları' olarak bilinen kuralları hangi konuyla ilgilidir?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Film çekim saatleri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Set kuralları ve çalışma prensipleri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Yönetmen seçimi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Ücret politikası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Cüneyt Arkın'ın gerçek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Fahrettin Cüreklibatır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Ali Cüreklibatır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Mehmet Arkın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Cüneyt Arkın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Türkan Şoray'ın yönetmen koltuğuna oturduğu 'Dönüş' filminde başrolü kiminle paylaşmıştır?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Kadir İnanır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Hakan Balamir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Ekrem Bora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Tarık Akan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Cüneyt Arkın'ın birçok filminde kullandığı, akrobatik hareketlerini sergilediği spor dalı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Judo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Karate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Güreş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Boks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Türkan Şoray, hangi filmdeki rolüyle 1968 yılında Antalya Altın Portakal Film Festivali'nde 'En İyi Kadın Oyuncu' ödülünü almıştır?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Devlerin Aşkı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Dila Hanım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Vesikalı Yarim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Acı Hayat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37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Cüneyt Arkın'ın sinemaya girişinde ona büyük destek veren ünlü yönetmen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Yavuz Turgul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Halit Refiğ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Atıf Yılmaz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Lütfi Akad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38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Kemal Sunal'ın 'Hababam Sınıfı' serisinde canlandırdığı unutulmaz karakterin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Hayta İsmail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Güdük Necmi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Damat Ferit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İnek Şaban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39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Tosun Paşa filminde Kemal Sunal'ın canlandırdığı karakter, Tellioğulları'nın hangi üyesidir?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Şaban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Sefer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Lütfü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Mülayim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40 / 40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Sakar Şakir filminde Şakir'in miras aldığı dükkan ne işi yapmaktadır?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Manav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Bakkal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Terzi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Kırtasiye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