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Hababam Sınıfı serisinde 'İnek Şaban' karakterine hayat veren efsanevi oyuncumuz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Kemal Sunal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Akçatepe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Münir Özkul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başrolünde oynadığı, uzayda geçen kült filmimizin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Doğarken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Malkoçoğlu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Dünyayı Kurtaran Adam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Murat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Yeşilçam'ın 'Sultan' lakaplı efsanevi kadın oyuncusu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Filiz Akın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Hülya Koçyiğit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Türkan Şoray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Girik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Selvi Boylum Al Yazmalım filminde Türkan Şoray'ın canlandırdığı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Münir Özkul'un canlandırdığı, 'Mahmut Hoca' karakteri hangi serinin vazgeçilmezidir?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Bizim Aile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Neşeli Günler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Gülen Gözler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Hababam Sınıfı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Ateşböceği Yalçın olarak da bilinen, komedi filmlerinin usta ismi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Akpınar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Alasya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İlyas Salman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Şener Şen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Neşeli Günler filminde 'Turşunun iyisi limonla mı olur, sirkeyle mi?' tartışması hangi iki oyuncu arasındadır?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 Sunal - Halit Akçatepe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Alasya - Metin Akpınar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Adile Naşit - Münir Özkul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Şener Şen - Ayşen Gruda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Yeşilçam'ın 'Dört Yapraklı Yonca'sından biri olmayan oyuncu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Filiz Akın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Emel Sayın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Hülya Koçyiğit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Girik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Köyden İndim Şehre filminde dört arkadaşın başından geçen komik olayları anlatan filmin başrol oyuncularından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Kadir İnanır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Yılmaz Güney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Zeki Alasya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'Yeşil Vadi'nin sahibi hangi aileydi?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Hüsamettinoğulları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Seferoğulları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Tellioğulları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Yılmaz Güney'in yönettiği ve başrolünde oynadığı, Türk sinemasının başyapıtlarından sayılan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Susuz 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Şener Şen'in 'Badi Ekrem' karakterini canlandırdığı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Tosun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Hababam Sınıfı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 Kardeşler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Kibar Feyzo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Uykusu filmi Türkiye'nin hangi bölgesinde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Kapadokya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Filmin başrolünde yer alan ve Aydın karakterini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Şener Şen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Haluk Bilginer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Tuncel Kurtiz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Aydın karakteri ne iş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Emekli tiyatro oyuncusu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Aydın'ın eşini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 Namal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Melisa Sözen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Beren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Demet Akbağ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Uykusu filmi hangi yıl Cannes Film Festivali'nde ödül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Filmin geçtiği otelin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Ürgüp Otel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 Bacası Otel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Kapadokya Otel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Othello Otel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Aydın'ın kız kardeşinin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Necla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kız kardeşi Necla'yı hangi oyuncu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Hümeyra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Demet Akbağ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Nihal Yalçın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Ayça Bingöl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kiracı ailenin babası olan İmam Hamdi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Nejat İşler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Serhat Kılıç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Birsel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Engin Hepileri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ana çatışmalardan biri ne üzerinedir?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üçgeni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Miras kavgası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kazası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Kiracı-ev sahibi ilişkisi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Uykusu filminin süresi yaklaşık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240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196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Aydın karakterinin yazmak istediği kitap hangi konu üzerinedir?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Tiyatro tarihi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edebiyatı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Uykusu filmi türü itibariyle en çok hangi kategoriye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Şoray’ın sinemaya adım attığı, 1960 yapımı ilk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Vesikalı Yarim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Selvi Boylum Al Yazmalım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Köyde Bir Kız Sevdim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Dila Hanım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asıl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Tıp Doktoru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Şoray'ın 'Sultan' lakabını almasında büyük payı olan, 1977 yapımı efsanevi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Arım Balım Peteğim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Selvi Boylum Al Yazmalım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Devlerin Aşkı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hayat verdiği, Osmanlı akıncılarını konu alan ikonik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Murat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Malkoçoğlu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Battal Gazi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 ve Cüneyt Arkın'ın birlikte rol aldığı, izleyicileri gözyaşlarına boğan dram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Hayatım Sana Feda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Adsız Cengaver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Parçası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Arım Balım Peteğim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Arkın, 'Dünyayı Kurtaran Adam' filminde hangi oyuncuyla başrolü paylaşmıştır?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Kadir İnanır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Ediz Hun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Aytekin Akkaya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Şoray'ın 'Şoray Kanunları' olarak bilinen kuralları hangi konuyla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Film çekim saatleri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Set kuralları ve çalışma prensipleri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Yönetmen seçimi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 politikası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Fahrettin Cüreklibatır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Cüreklibatır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Arkın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Cüneyt Arkın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Şoray'ın yönetmen koltuğuna oturduğu 'Dönüş' filminde başrolü kiminle paylaşmıştır?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Kadir İnanır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Balamir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Ekrem Bora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birçok filminde kullandığı, akrobatik hareketlerini sergilediği spor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Şoray, hangi filmdeki rolüyle 1968 yılında Antalya Altın Portakal Film Festivali'nde 'En İyi Kadın Oyuncu' ödülünü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Devlerin Aşkı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Dila Hanım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Vesikalı Yarim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 Hayat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sinemaya girişinde ona büyük destek veren ünlü yönetmen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Turgul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Halit Refiğ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Atıf 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Lütfi Akad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Sunal'ın 'Hababam Sınıfı' serisinde canlandırdığı unutulmaz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Hayta İsmail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Güdük Necmi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Damat Ferit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İnek Şaban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Kemal Sunal'ın canlandırdığı karakter, Tellioğulları'nın hangi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Mülayim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 Şakir filminde Şakir'in miras aldığı dükkan ne işi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Bakkal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Kırtasiye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