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Yalan Dünya dizisinin senaristi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Birol Güven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Gülse Birsel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Yılmaz Erdoğan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Pınar Bulut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'Açılay' karakterini kim oynamıştır?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İrem Sak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Derya Karadaş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Nihal Yalçın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Gupse Özay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Yalan Dünya kaç sezon sürmüştür?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 'Selahattin'i kim oynamıştır?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Hakan Meriçliler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Sarp Apak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Beyazıt Öztürk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Olgun Şimşek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 'Çağatay' karakterini kim oynamıştır?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Hakan Meriçliler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Sarp Apak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Öner Erkan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Bartu Küçükçağlayan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Yalan Dünya'nın ana mekanı olan daireler nerededir?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Kadıköy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Cihangir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Beşiktaş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Nişantaşı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Vasfiye Teyze'yi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Derya Karadaş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Gonca Vuslateri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Gupse Özay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Nihal Yalçın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ikonik karakter 'Vasfiye Teyze'nin meşhur cümlesi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Hayat sana güzel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 çektin be yavrum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 oradan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Bunu da mı görecektim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Yalan Dünya dizisinde Cihangir'de yaşayan ana karakterler hangi aile soyadını taşır?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Topçu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Kocabaş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Yalan Dünya'da 'Zerrin' karakterinin mesleği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Avukat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Vasfiye Teyze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Nihal Yalçın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Gupse Özay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Derya Karadaş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Gonca Vuslateri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 'Nurhayat'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İrem Sak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Bade İşçil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Derya Karadaş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Gupse Özay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 'Rıza' karakterini kim oynamıştır?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Sarp Apak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Beyazıt Öztürk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Okan Çabalar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Bartu Küçükçağlayan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Nurhayat'ın meşhur 'Beni niye çağırmadınız?' çıkışını yaptığı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Selahattin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Rıza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Çağatay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 'Çağatay'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Bartu Küçükçağlayan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Öner Erkan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Hakan Meriçliler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Sarp Apak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Yalan Dünya'da 'Deniz' karakteri hangi mesleği yapmaktadır?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Senarist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Gazeteci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'Selahattin' karakterinin eşinin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Tülay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Nurhayat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Yalan Dünya'nın müziklerini kim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Sezen Aksu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 Karaibrahimgil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Kenan Doğulu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Tarkan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Vasfiye Teyze'nin her fırsatta bahsettiği 'o'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Komşusu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Ablası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 'Orçun'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Hakan Meriçliler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Öner Erkan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Sarp Apak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Bartu Küçükçağlayan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Kemal Sunal'ın canlandırdığı 'İnek Şaban' karakteri hangi film serisiyle özdeşleşmiştir?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Kibar Feyzo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 Şakir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Hababam Sınıfı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Tosun Paşa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Sakar Şakir filminde Kemal Sunal hangi akrabasından miras kalan dükkanı işletmeye çalışır?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Amcası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Dayısı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Dedesi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'Vasfiye Teyze' karakterinin meşhur repliği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Yalan dünya!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 çektin be!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Bana ne!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 oradan!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Zübük filminde Kemal Sunal'ın hayat verdiği politikacı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İbrahim Zübükzade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Şeref Haktanır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Feyzo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Şaban 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Kibar Feyzo filminde Feyzo'nun 'ağaya beleş' dediği meşhur ürün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Başlık parası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Kuru fasulye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Çöpçüler Kralı filminde Kemal Sunal'ın canlandırdığı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Şaban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Şakir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Tosun Paşa filminde Kemal Sunal'ın canlandırdığı 'Tosun Paşa' aslında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Şaban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Seferoğulları'ndan biri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Gerçek bir paşa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Tellioğlu'nun 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Yedi Bela Hüsnü filminde Hüsnü'nün aşık olduğu kadın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Hüsniye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Zeliha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Postacı filminde Kemal Sunal'ın mesleği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Bekçi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Şoför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Postacı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Davaro filminde Kemal Sunal'ın canlandırdığı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Feyzo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Şaban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 Kağıtçı filminde Kemal Sunal'ın karakteri köylüler tarafından ne sanılır?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Belediye başkanı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Ermiş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 iş adamı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Köyden İndim Şehre filminde dört arkadaş Ankara'ya ne bulmaya gider?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Garip filminde Kemal Sunal'ın bulup büyüttüğü bebeğin ismi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Fatoş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Zeynep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'Zerrin'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İrem Sak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Gonca Vuslateri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Gupse Özay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Derya Karadaş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Süt Kardeşler filminde Kemal Sunal'ın canlandırdığı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Muhsin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Ramazan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Şaban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Gulyabani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 'Deniz' karakteri hangi şehirden İstanbul'a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Yalan Dünya dizisi hangi kanalda yayınlanmıştır?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Show TV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Kanal 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Fox TV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 TV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 'Tülay'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Derya Karadaş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Gupse Özay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İrem Sak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Bade İşçil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 'Emir'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Öner Erkan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Okan Çabalar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Bartu Küçükçağlayan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Sarp Apak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 'Orçun' karakterinin babası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Çağatay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Kudret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Rıza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Selahattin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